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charts/chart3.xml" ContentType="application/vnd.openxmlformats-officedocument.drawingml.char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64" r:id="rId3"/>
    <p:sldId id="267" r:id="rId4"/>
    <p:sldId id="270" r:id="rId5"/>
    <p:sldId id="271" r:id="rId6"/>
    <p:sldId id="275" r:id="rId7"/>
    <p:sldId id="277" r:id="rId8"/>
    <p:sldId id="278" r:id="rId9"/>
    <p:sldId id="274" r:id="rId10"/>
    <p:sldId id="276" r:id="rId11"/>
    <p:sldId id="272" r:id="rId12"/>
    <p:sldId id="273" r:id="rId13"/>
    <p:sldId id="265" r:id="rId14"/>
    <p:sldId id="266" r:id="rId15"/>
    <p:sldId id="256" r:id="rId16"/>
    <p:sldId id="258" r:id="rId17"/>
    <p:sldId id="259" r:id="rId18"/>
    <p:sldId id="260" r:id="rId19"/>
    <p:sldId id="257" r:id="rId20"/>
    <p:sldId id="261" r:id="rId21"/>
    <p:sldId id="262" r:id="rId22"/>
    <p:sldId id="284" r:id="rId23"/>
    <p:sldId id="280" r:id="rId24"/>
    <p:sldId id="281" r:id="rId25"/>
    <p:sldId id="282" r:id="rId26"/>
    <p:sldId id="279" r:id="rId27"/>
    <p:sldId id="283" r:id="rId28"/>
    <p:sldId id="286" r:id="rId29"/>
    <p:sldId id="285" r:id="rId30"/>
    <p:sldId id="288" r:id="rId31"/>
    <p:sldId id="287" r:id="rId32"/>
    <p:sldId id="289"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1860" y="-672"/>
      </p:cViewPr>
      <p:guideLst>
        <p:guide orient="horz" pos="2160"/>
        <p:guide pos="2880"/>
      </p:guideLst>
    </p:cSldViewPr>
  </p:slideViewPr>
  <p:notesTextViewPr>
    <p:cViewPr>
      <p:scale>
        <a:sx n="100" d="100"/>
        <a:sy n="100" d="100"/>
      </p:scale>
      <p:origin x="0" y="0"/>
    </p:cViewPr>
  </p:notesTextViewPr>
  <p:gridSpacing cx="36868100" cy="368681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ggmat\My%20Documents\Research\bridges\lisflood\MT_test\long_check.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Documents%20and%20Settings\ggmat\My%20Documents\Research\bridges\lisflood\MT_test\stage_check.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Documents%20and%20Settings\ggmat\My%20Documents\Research\bridges\lisflood\MT_test\long_check.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GB"/>
  <c:chart>
    <c:title>
      <c:tx>
        <c:rich>
          <a:bodyPr/>
          <a:lstStyle/>
          <a:p>
            <a:pPr>
              <a:defRPr/>
            </a:pPr>
            <a:r>
              <a:rPr lang="en-GB"/>
              <a:t>Longitudinal plot</a:t>
            </a:r>
          </a:p>
        </c:rich>
      </c:tx>
      <c:layout/>
      <c:overlay val="1"/>
    </c:title>
    <c:plotArea>
      <c:layout>
        <c:manualLayout>
          <c:layoutTarget val="inner"/>
          <c:xMode val="edge"/>
          <c:yMode val="edge"/>
          <c:x val="5.9976092623662512E-2"/>
          <c:y val="2.321084382072728E-2"/>
          <c:w val="0.91106417289532349"/>
          <c:h val="0.90560102639858853"/>
        </c:manualLayout>
      </c:layout>
      <c:scatterChart>
        <c:scatterStyle val="lineMarker"/>
        <c:ser>
          <c:idx val="0"/>
          <c:order val="0"/>
          <c:tx>
            <c:v>orifice</c:v>
          </c:tx>
          <c:marker>
            <c:symbol val="none"/>
          </c:marker>
          <c:xVal>
            <c:numRef>
              <c:f>orifice!$A$8:$GR$8</c:f>
              <c:numCache>
                <c:formatCode>General</c:formatCode>
                <c:ptCount val="200"/>
                <c:pt idx="0">
                  <c:v>250</c:v>
                </c:pt>
                <c:pt idx="1">
                  <c:v>750</c:v>
                </c:pt>
                <c:pt idx="2">
                  <c:v>1250</c:v>
                </c:pt>
                <c:pt idx="3">
                  <c:v>1750</c:v>
                </c:pt>
                <c:pt idx="4">
                  <c:v>2250</c:v>
                </c:pt>
                <c:pt idx="5">
                  <c:v>2750</c:v>
                </c:pt>
                <c:pt idx="6">
                  <c:v>3250</c:v>
                </c:pt>
                <c:pt idx="7">
                  <c:v>3750</c:v>
                </c:pt>
                <c:pt idx="8">
                  <c:v>4250</c:v>
                </c:pt>
                <c:pt idx="9">
                  <c:v>4750</c:v>
                </c:pt>
                <c:pt idx="10">
                  <c:v>5250</c:v>
                </c:pt>
                <c:pt idx="11">
                  <c:v>5750</c:v>
                </c:pt>
                <c:pt idx="12">
                  <c:v>6250</c:v>
                </c:pt>
                <c:pt idx="13">
                  <c:v>6750</c:v>
                </c:pt>
                <c:pt idx="14">
                  <c:v>7250</c:v>
                </c:pt>
                <c:pt idx="15">
                  <c:v>7750</c:v>
                </c:pt>
                <c:pt idx="16">
                  <c:v>8250</c:v>
                </c:pt>
                <c:pt idx="17">
                  <c:v>8750</c:v>
                </c:pt>
                <c:pt idx="18">
                  <c:v>9250</c:v>
                </c:pt>
                <c:pt idx="19">
                  <c:v>9750</c:v>
                </c:pt>
                <c:pt idx="20">
                  <c:v>10250</c:v>
                </c:pt>
                <c:pt idx="21">
                  <c:v>10750</c:v>
                </c:pt>
                <c:pt idx="22">
                  <c:v>11250</c:v>
                </c:pt>
                <c:pt idx="23">
                  <c:v>11750</c:v>
                </c:pt>
                <c:pt idx="24">
                  <c:v>12250</c:v>
                </c:pt>
                <c:pt idx="25">
                  <c:v>12750</c:v>
                </c:pt>
                <c:pt idx="26">
                  <c:v>13250</c:v>
                </c:pt>
                <c:pt idx="27">
                  <c:v>13750</c:v>
                </c:pt>
                <c:pt idx="28">
                  <c:v>14250</c:v>
                </c:pt>
                <c:pt idx="29">
                  <c:v>14750</c:v>
                </c:pt>
                <c:pt idx="30">
                  <c:v>15250</c:v>
                </c:pt>
                <c:pt idx="31">
                  <c:v>15750</c:v>
                </c:pt>
                <c:pt idx="32">
                  <c:v>16250</c:v>
                </c:pt>
                <c:pt idx="33">
                  <c:v>16750</c:v>
                </c:pt>
                <c:pt idx="34">
                  <c:v>17250</c:v>
                </c:pt>
                <c:pt idx="35">
                  <c:v>17750</c:v>
                </c:pt>
                <c:pt idx="36">
                  <c:v>18250</c:v>
                </c:pt>
                <c:pt idx="37">
                  <c:v>18750</c:v>
                </c:pt>
                <c:pt idx="38">
                  <c:v>19250</c:v>
                </c:pt>
                <c:pt idx="39">
                  <c:v>19750</c:v>
                </c:pt>
                <c:pt idx="40">
                  <c:v>20250</c:v>
                </c:pt>
                <c:pt idx="41">
                  <c:v>20750</c:v>
                </c:pt>
                <c:pt idx="42">
                  <c:v>21250</c:v>
                </c:pt>
                <c:pt idx="43">
                  <c:v>21750</c:v>
                </c:pt>
                <c:pt idx="44">
                  <c:v>22250</c:v>
                </c:pt>
                <c:pt idx="45">
                  <c:v>22750</c:v>
                </c:pt>
                <c:pt idx="46">
                  <c:v>23250</c:v>
                </c:pt>
                <c:pt idx="47">
                  <c:v>23750</c:v>
                </c:pt>
                <c:pt idx="48">
                  <c:v>24250</c:v>
                </c:pt>
                <c:pt idx="49">
                  <c:v>24750</c:v>
                </c:pt>
                <c:pt idx="50">
                  <c:v>25250</c:v>
                </c:pt>
                <c:pt idx="51">
                  <c:v>25750</c:v>
                </c:pt>
                <c:pt idx="52">
                  <c:v>26250</c:v>
                </c:pt>
                <c:pt idx="53">
                  <c:v>26750</c:v>
                </c:pt>
                <c:pt idx="54">
                  <c:v>27250</c:v>
                </c:pt>
                <c:pt idx="55">
                  <c:v>27750</c:v>
                </c:pt>
                <c:pt idx="56">
                  <c:v>28250</c:v>
                </c:pt>
                <c:pt idx="57">
                  <c:v>28750</c:v>
                </c:pt>
                <c:pt idx="58">
                  <c:v>29250</c:v>
                </c:pt>
                <c:pt idx="59">
                  <c:v>29750</c:v>
                </c:pt>
                <c:pt idx="60">
                  <c:v>30250</c:v>
                </c:pt>
                <c:pt idx="61">
                  <c:v>30750</c:v>
                </c:pt>
                <c:pt idx="62">
                  <c:v>31250</c:v>
                </c:pt>
                <c:pt idx="63">
                  <c:v>31750</c:v>
                </c:pt>
                <c:pt idx="64">
                  <c:v>32250</c:v>
                </c:pt>
                <c:pt idx="65">
                  <c:v>32750</c:v>
                </c:pt>
                <c:pt idx="66">
                  <c:v>33250</c:v>
                </c:pt>
                <c:pt idx="67">
                  <c:v>33750</c:v>
                </c:pt>
                <c:pt idx="68">
                  <c:v>34250</c:v>
                </c:pt>
                <c:pt idx="69">
                  <c:v>34750</c:v>
                </c:pt>
                <c:pt idx="70">
                  <c:v>35250</c:v>
                </c:pt>
                <c:pt idx="71">
                  <c:v>35750</c:v>
                </c:pt>
                <c:pt idx="72">
                  <c:v>36250</c:v>
                </c:pt>
                <c:pt idx="73">
                  <c:v>36750</c:v>
                </c:pt>
                <c:pt idx="74">
                  <c:v>37250</c:v>
                </c:pt>
                <c:pt idx="75">
                  <c:v>37750</c:v>
                </c:pt>
                <c:pt idx="76">
                  <c:v>38250</c:v>
                </c:pt>
                <c:pt idx="77">
                  <c:v>38750</c:v>
                </c:pt>
                <c:pt idx="78">
                  <c:v>39250</c:v>
                </c:pt>
                <c:pt idx="79">
                  <c:v>39750</c:v>
                </c:pt>
                <c:pt idx="80">
                  <c:v>40250</c:v>
                </c:pt>
                <c:pt idx="81">
                  <c:v>40750</c:v>
                </c:pt>
                <c:pt idx="82">
                  <c:v>41250</c:v>
                </c:pt>
                <c:pt idx="83">
                  <c:v>41750</c:v>
                </c:pt>
                <c:pt idx="84">
                  <c:v>42250</c:v>
                </c:pt>
                <c:pt idx="85">
                  <c:v>42750</c:v>
                </c:pt>
                <c:pt idx="86">
                  <c:v>43250</c:v>
                </c:pt>
                <c:pt idx="87">
                  <c:v>43750</c:v>
                </c:pt>
                <c:pt idx="88">
                  <c:v>44250</c:v>
                </c:pt>
                <c:pt idx="89">
                  <c:v>44750</c:v>
                </c:pt>
                <c:pt idx="90">
                  <c:v>45250</c:v>
                </c:pt>
                <c:pt idx="91">
                  <c:v>45750</c:v>
                </c:pt>
                <c:pt idx="92">
                  <c:v>46250</c:v>
                </c:pt>
                <c:pt idx="93">
                  <c:v>46750</c:v>
                </c:pt>
                <c:pt idx="94">
                  <c:v>47250</c:v>
                </c:pt>
                <c:pt idx="95">
                  <c:v>47750</c:v>
                </c:pt>
                <c:pt idx="96">
                  <c:v>48250</c:v>
                </c:pt>
                <c:pt idx="97">
                  <c:v>48750</c:v>
                </c:pt>
                <c:pt idx="98">
                  <c:v>49250</c:v>
                </c:pt>
                <c:pt idx="99">
                  <c:v>49750</c:v>
                </c:pt>
                <c:pt idx="100">
                  <c:v>50250</c:v>
                </c:pt>
                <c:pt idx="101">
                  <c:v>50750</c:v>
                </c:pt>
                <c:pt idx="102">
                  <c:v>51250</c:v>
                </c:pt>
                <c:pt idx="103">
                  <c:v>51750</c:v>
                </c:pt>
                <c:pt idx="104">
                  <c:v>52250</c:v>
                </c:pt>
                <c:pt idx="105">
                  <c:v>52750</c:v>
                </c:pt>
                <c:pt idx="106">
                  <c:v>53250</c:v>
                </c:pt>
                <c:pt idx="107">
                  <c:v>53750</c:v>
                </c:pt>
                <c:pt idx="108">
                  <c:v>54250</c:v>
                </c:pt>
                <c:pt idx="109">
                  <c:v>54750</c:v>
                </c:pt>
                <c:pt idx="110">
                  <c:v>55250</c:v>
                </c:pt>
                <c:pt idx="111">
                  <c:v>55750</c:v>
                </c:pt>
                <c:pt idx="112">
                  <c:v>56250</c:v>
                </c:pt>
                <c:pt idx="113">
                  <c:v>56750</c:v>
                </c:pt>
                <c:pt idx="114">
                  <c:v>57250</c:v>
                </c:pt>
                <c:pt idx="115">
                  <c:v>57750</c:v>
                </c:pt>
                <c:pt idx="116">
                  <c:v>58250</c:v>
                </c:pt>
                <c:pt idx="117">
                  <c:v>58750</c:v>
                </c:pt>
                <c:pt idx="118">
                  <c:v>59250</c:v>
                </c:pt>
                <c:pt idx="119">
                  <c:v>59750</c:v>
                </c:pt>
                <c:pt idx="120">
                  <c:v>60250</c:v>
                </c:pt>
                <c:pt idx="121">
                  <c:v>60750</c:v>
                </c:pt>
                <c:pt idx="122">
                  <c:v>61250</c:v>
                </c:pt>
                <c:pt idx="123">
                  <c:v>61750</c:v>
                </c:pt>
                <c:pt idx="124">
                  <c:v>62250</c:v>
                </c:pt>
                <c:pt idx="125">
                  <c:v>62750</c:v>
                </c:pt>
                <c:pt idx="126">
                  <c:v>63250</c:v>
                </c:pt>
                <c:pt idx="127">
                  <c:v>63750</c:v>
                </c:pt>
                <c:pt idx="128">
                  <c:v>64250</c:v>
                </c:pt>
                <c:pt idx="129">
                  <c:v>64750</c:v>
                </c:pt>
                <c:pt idx="130">
                  <c:v>65250</c:v>
                </c:pt>
                <c:pt idx="131">
                  <c:v>65750</c:v>
                </c:pt>
                <c:pt idx="132">
                  <c:v>66250</c:v>
                </c:pt>
                <c:pt idx="133">
                  <c:v>66750</c:v>
                </c:pt>
                <c:pt idx="134">
                  <c:v>67250</c:v>
                </c:pt>
                <c:pt idx="135">
                  <c:v>67750</c:v>
                </c:pt>
                <c:pt idx="136">
                  <c:v>68250</c:v>
                </c:pt>
                <c:pt idx="137">
                  <c:v>68750</c:v>
                </c:pt>
                <c:pt idx="138">
                  <c:v>69250</c:v>
                </c:pt>
                <c:pt idx="139">
                  <c:v>69750</c:v>
                </c:pt>
                <c:pt idx="140">
                  <c:v>70250</c:v>
                </c:pt>
                <c:pt idx="141">
                  <c:v>70750</c:v>
                </c:pt>
                <c:pt idx="142">
                  <c:v>71250</c:v>
                </c:pt>
                <c:pt idx="143">
                  <c:v>71750</c:v>
                </c:pt>
                <c:pt idx="144">
                  <c:v>72250</c:v>
                </c:pt>
                <c:pt idx="145">
                  <c:v>72750</c:v>
                </c:pt>
                <c:pt idx="146">
                  <c:v>73250</c:v>
                </c:pt>
                <c:pt idx="147">
                  <c:v>73750</c:v>
                </c:pt>
                <c:pt idx="148">
                  <c:v>74250</c:v>
                </c:pt>
                <c:pt idx="149">
                  <c:v>74750</c:v>
                </c:pt>
                <c:pt idx="150">
                  <c:v>75250</c:v>
                </c:pt>
                <c:pt idx="151">
                  <c:v>75750</c:v>
                </c:pt>
                <c:pt idx="152">
                  <c:v>76250</c:v>
                </c:pt>
                <c:pt idx="153">
                  <c:v>76750</c:v>
                </c:pt>
                <c:pt idx="154">
                  <c:v>77250</c:v>
                </c:pt>
                <c:pt idx="155">
                  <c:v>77750</c:v>
                </c:pt>
                <c:pt idx="156">
                  <c:v>78250</c:v>
                </c:pt>
                <c:pt idx="157">
                  <c:v>78750</c:v>
                </c:pt>
                <c:pt idx="158">
                  <c:v>79250</c:v>
                </c:pt>
                <c:pt idx="159">
                  <c:v>79750</c:v>
                </c:pt>
                <c:pt idx="160">
                  <c:v>80250</c:v>
                </c:pt>
                <c:pt idx="161">
                  <c:v>80750</c:v>
                </c:pt>
                <c:pt idx="162">
                  <c:v>81250</c:v>
                </c:pt>
                <c:pt idx="163">
                  <c:v>81750</c:v>
                </c:pt>
                <c:pt idx="164">
                  <c:v>82250</c:v>
                </c:pt>
                <c:pt idx="165">
                  <c:v>82750</c:v>
                </c:pt>
                <c:pt idx="166">
                  <c:v>83250</c:v>
                </c:pt>
                <c:pt idx="167">
                  <c:v>83750</c:v>
                </c:pt>
                <c:pt idx="168">
                  <c:v>84250</c:v>
                </c:pt>
                <c:pt idx="169">
                  <c:v>84750</c:v>
                </c:pt>
                <c:pt idx="170">
                  <c:v>85250</c:v>
                </c:pt>
                <c:pt idx="171">
                  <c:v>85750</c:v>
                </c:pt>
                <c:pt idx="172">
                  <c:v>86250</c:v>
                </c:pt>
                <c:pt idx="173">
                  <c:v>86750</c:v>
                </c:pt>
                <c:pt idx="174">
                  <c:v>87250</c:v>
                </c:pt>
                <c:pt idx="175">
                  <c:v>87750</c:v>
                </c:pt>
                <c:pt idx="176">
                  <c:v>88250</c:v>
                </c:pt>
                <c:pt idx="177">
                  <c:v>88750</c:v>
                </c:pt>
                <c:pt idx="178">
                  <c:v>89250</c:v>
                </c:pt>
                <c:pt idx="179">
                  <c:v>89750</c:v>
                </c:pt>
                <c:pt idx="180">
                  <c:v>90250</c:v>
                </c:pt>
                <c:pt idx="181">
                  <c:v>90750</c:v>
                </c:pt>
                <c:pt idx="182">
                  <c:v>91250</c:v>
                </c:pt>
                <c:pt idx="183">
                  <c:v>91750</c:v>
                </c:pt>
                <c:pt idx="184">
                  <c:v>92250</c:v>
                </c:pt>
                <c:pt idx="185">
                  <c:v>92750</c:v>
                </c:pt>
                <c:pt idx="186">
                  <c:v>93250</c:v>
                </c:pt>
                <c:pt idx="187">
                  <c:v>93750</c:v>
                </c:pt>
                <c:pt idx="188">
                  <c:v>94250</c:v>
                </c:pt>
                <c:pt idx="189">
                  <c:v>94750</c:v>
                </c:pt>
                <c:pt idx="190">
                  <c:v>95250</c:v>
                </c:pt>
                <c:pt idx="191">
                  <c:v>95750</c:v>
                </c:pt>
                <c:pt idx="192">
                  <c:v>96250</c:v>
                </c:pt>
                <c:pt idx="193">
                  <c:v>96750</c:v>
                </c:pt>
                <c:pt idx="194">
                  <c:v>97250</c:v>
                </c:pt>
                <c:pt idx="195">
                  <c:v>97750</c:v>
                </c:pt>
                <c:pt idx="196">
                  <c:v>98250</c:v>
                </c:pt>
                <c:pt idx="197">
                  <c:v>98750</c:v>
                </c:pt>
                <c:pt idx="198">
                  <c:v>99250</c:v>
                </c:pt>
                <c:pt idx="199">
                  <c:v>99750</c:v>
                </c:pt>
              </c:numCache>
            </c:numRef>
          </c:xVal>
          <c:yVal>
            <c:numRef>
              <c:f>orifice!$A$7:$GR$7</c:f>
              <c:numCache>
                <c:formatCode>General</c:formatCode>
                <c:ptCount val="200"/>
                <c:pt idx="0">
                  <c:v>5.9180000000000001</c:v>
                </c:pt>
                <c:pt idx="1">
                  <c:v>5.9180000000000001</c:v>
                </c:pt>
                <c:pt idx="2">
                  <c:v>5.9180000000000001</c:v>
                </c:pt>
                <c:pt idx="3">
                  <c:v>5.9180000000000001</c:v>
                </c:pt>
                <c:pt idx="4">
                  <c:v>5.9180000000000001</c:v>
                </c:pt>
                <c:pt idx="5">
                  <c:v>5.9180000000000001</c:v>
                </c:pt>
                <c:pt idx="6">
                  <c:v>5.9180000000000001</c:v>
                </c:pt>
                <c:pt idx="7">
                  <c:v>5.9180000000000001</c:v>
                </c:pt>
                <c:pt idx="8">
                  <c:v>5.9180000000000001</c:v>
                </c:pt>
                <c:pt idx="9">
                  <c:v>5.9180000000000001</c:v>
                </c:pt>
                <c:pt idx="10">
                  <c:v>5.9180000000000001</c:v>
                </c:pt>
                <c:pt idx="11">
                  <c:v>5.9180000000000001</c:v>
                </c:pt>
                <c:pt idx="12">
                  <c:v>5.9169999999999998</c:v>
                </c:pt>
                <c:pt idx="13">
                  <c:v>5.9169999999999998</c:v>
                </c:pt>
                <c:pt idx="14">
                  <c:v>5.9169999999999998</c:v>
                </c:pt>
                <c:pt idx="15">
                  <c:v>5.9169999999999998</c:v>
                </c:pt>
                <c:pt idx="16">
                  <c:v>5.9169999999999998</c:v>
                </c:pt>
                <c:pt idx="17">
                  <c:v>5.9169999999999998</c:v>
                </c:pt>
                <c:pt idx="18">
                  <c:v>5.9169999999999998</c:v>
                </c:pt>
                <c:pt idx="19">
                  <c:v>5.9169999999999998</c:v>
                </c:pt>
                <c:pt idx="20">
                  <c:v>5.9169999999999998</c:v>
                </c:pt>
                <c:pt idx="21">
                  <c:v>5.9169999999999998</c:v>
                </c:pt>
                <c:pt idx="22">
                  <c:v>5.9169999999999998</c:v>
                </c:pt>
                <c:pt idx="23">
                  <c:v>5.9169999999999998</c:v>
                </c:pt>
                <c:pt idx="24">
                  <c:v>5.9169999999999998</c:v>
                </c:pt>
                <c:pt idx="25">
                  <c:v>5.9169999999999998</c:v>
                </c:pt>
                <c:pt idx="26">
                  <c:v>5.9169999999999998</c:v>
                </c:pt>
                <c:pt idx="27">
                  <c:v>5.9169999999999998</c:v>
                </c:pt>
                <c:pt idx="28">
                  <c:v>5.9169999999999998</c:v>
                </c:pt>
                <c:pt idx="29">
                  <c:v>5.9169999999999998</c:v>
                </c:pt>
                <c:pt idx="30">
                  <c:v>5.9169999999999998</c:v>
                </c:pt>
                <c:pt idx="31">
                  <c:v>5.9169999999999998</c:v>
                </c:pt>
                <c:pt idx="32">
                  <c:v>5.9169999999999998</c:v>
                </c:pt>
                <c:pt idx="33">
                  <c:v>5.9169999999999998</c:v>
                </c:pt>
                <c:pt idx="34">
                  <c:v>5.9169999999999998</c:v>
                </c:pt>
                <c:pt idx="35">
                  <c:v>5.9169999999999998</c:v>
                </c:pt>
                <c:pt idx="36">
                  <c:v>5.9169999999999998</c:v>
                </c:pt>
                <c:pt idx="37">
                  <c:v>5.9169999999999998</c:v>
                </c:pt>
                <c:pt idx="38">
                  <c:v>5.9169999999999998</c:v>
                </c:pt>
                <c:pt idx="39">
                  <c:v>5.9169999999999998</c:v>
                </c:pt>
                <c:pt idx="40">
                  <c:v>5.9169999999999998</c:v>
                </c:pt>
                <c:pt idx="41">
                  <c:v>5.9169999999999998</c:v>
                </c:pt>
                <c:pt idx="42">
                  <c:v>5.9169999999999998</c:v>
                </c:pt>
                <c:pt idx="43">
                  <c:v>5.9169999999999998</c:v>
                </c:pt>
                <c:pt idx="44">
                  <c:v>5.9169999999999998</c:v>
                </c:pt>
                <c:pt idx="45">
                  <c:v>5.9169999999999998</c:v>
                </c:pt>
                <c:pt idx="46">
                  <c:v>5.9169999999999998</c:v>
                </c:pt>
                <c:pt idx="47">
                  <c:v>5.9169999999999998</c:v>
                </c:pt>
                <c:pt idx="48">
                  <c:v>5.9169999999999998</c:v>
                </c:pt>
                <c:pt idx="49">
                  <c:v>5.9169999999999998</c:v>
                </c:pt>
                <c:pt idx="50">
                  <c:v>5.9169999999999998</c:v>
                </c:pt>
                <c:pt idx="51">
                  <c:v>5.9169999999999998</c:v>
                </c:pt>
                <c:pt idx="52">
                  <c:v>5.9169999999999998</c:v>
                </c:pt>
                <c:pt idx="53">
                  <c:v>5.9169999999999998</c:v>
                </c:pt>
                <c:pt idx="54">
                  <c:v>5.9169999999999998</c:v>
                </c:pt>
                <c:pt idx="55">
                  <c:v>5.9169999999999998</c:v>
                </c:pt>
                <c:pt idx="56">
                  <c:v>5.9169999999999998</c:v>
                </c:pt>
                <c:pt idx="57">
                  <c:v>5.9169999999999998</c:v>
                </c:pt>
                <c:pt idx="58">
                  <c:v>5.9169999999999998</c:v>
                </c:pt>
                <c:pt idx="59">
                  <c:v>5.9169999999999998</c:v>
                </c:pt>
                <c:pt idx="60">
                  <c:v>5.9180000000000001</c:v>
                </c:pt>
                <c:pt idx="61">
                  <c:v>5.9180000000000001</c:v>
                </c:pt>
                <c:pt idx="62">
                  <c:v>5.9180000000000001</c:v>
                </c:pt>
                <c:pt idx="63">
                  <c:v>5.9189999999999996</c:v>
                </c:pt>
                <c:pt idx="64">
                  <c:v>5.9189999999999996</c:v>
                </c:pt>
                <c:pt idx="65">
                  <c:v>5.92</c:v>
                </c:pt>
                <c:pt idx="66">
                  <c:v>5.9210000000000003</c:v>
                </c:pt>
                <c:pt idx="67">
                  <c:v>5.9219999999999997</c:v>
                </c:pt>
                <c:pt idx="68">
                  <c:v>5.9239999999999995</c:v>
                </c:pt>
                <c:pt idx="69">
                  <c:v>5.9269999999999996</c:v>
                </c:pt>
                <c:pt idx="70">
                  <c:v>5.9300000000000024</c:v>
                </c:pt>
                <c:pt idx="71">
                  <c:v>5.9340000000000002</c:v>
                </c:pt>
                <c:pt idx="72">
                  <c:v>5.94</c:v>
                </c:pt>
                <c:pt idx="73">
                  <c:v>5.9470000000000001</c:v>
                </c:pt>
                <c:pt idx="74">
                  <c:v>5.9569999999999999</c:v>
                </c:pt>
                <c:pt idx="75">
                  <c:v>5.9700000000000024</c:v>
                </c:pt>
                <c:pt idx="76">
                  <c:v>5.9870000000000001</c:v>
                </c:pt>
                <c:pt idx="77">
                  <c:v>6.0090000000000003</c:v>
                </c:pt>
                <c:pt idx="78">
                  <c:v>6.0380000000000003</c:v>
                </c:pt>
                <c:pt idx="79">
                  <c:v>6.0750000000000002</c:v>
                </c:pt>
                <c:pt idx="80">
                  <c:v>6.1219999999999946</c:v>
                </c:pt>
                <c:pt idx="81">
                  <c:v>6.181</c:v>
                </c:pt>
                <c:pt idx="82">
                  <c:v>6.2539999999999996</c:v>
                </c:pt>
                <c:pt idx="83">
                  <c:v>6.343</c:v>
                </c:pt>
                <c:pt idx="84">
                  <c:v>6.45</c:v>
                </c:pt>
                <c:pt idx="85">
                  <c:v>6.5759999999999996</c:v>
                </c:pt>
                <c:pt idx="86">
                  <c:v>6.7210000000000001</c:v>
                </c:pt>
                <c:pt idx="87">
                  <c:v>6.8849999999999945</c:v>
                </c:pt>
                <c:pt idx="88">
                  <c:v>7.0669999999999975</c:v>
                </c:pt>
                <c:pt idx="89">
                  <c:v>7.266</c:v>
                </c:pt>
                <c:pt idx="90">
                  <c:v>7.4790000000000072</c:v>
                </c:pt>
                <c:pt idx="91">
                  <c:v>7.7060000000000004</c:v>
                </c:pt>
                <c:pt idx="92">
                  <c:v>7.944</c:v>
                </c:pt>
                <c:pt idx="93">
                  <c:v>8.1920000000000002</c:v>
                </c:pt>
                <c:pt idx="94">
                  <c:v>8.4479999999999986</c:v>
                </c:pt>
                <c:pt idx="95">
                  <c:v>8.7100000000000009</c:v>
                </c:pt>
                <c:pt idx="96">
                  <c:v>8.9780000000000015</c:v>
                </c:pt>
                <c:pt idx="97">
                  <c:v>9.2510000000000012</c:v>
                </c:pt>
                <c:pt idx="98">
                  <c:v>9.5279999999999987</c:v>
                </c:pt>
                <c:pt idx="99">
                  <c:v>9.8070000000000004</c:v>
                </c:pt>
                <c:pt idx="100">
                  <c:v>5.9050000000000002</c:v>
                </c:pt>
                <c:pt idx="101">
                  <c:v>5.9050000000000002</c:v>
                </c:pt>
                <c:pt idx="102">
                  <c:v>5.9050000000000002</c:v>
                </c:pt>
                <c:pt idx="103">
                  <c:v>5.9050000000000002</c:v>
                </c:pt>
                <c:pt idx="104">
                  <c:v>5.9050000000000002</c:v>
                </c:pt>
                <c:pt idx="105">
                  <c:v>5.9050000000000002</c:v>
                </c:pt>
                <c:pt idx="106">
                  <c:v>5.9050000000000002</c:v>
                </c:pt>
                <c:pt idx="107">
                  <c:v>5.9050000000000002</c:v>
                </c:pt>
                <c:pt idx="108">
                  <c:v>5.9050000000000002</c:v>
                </c:pt>
                <c:pt idx="109">
                  <c:v>5.9050000000000002</c:v>
                </c:pt>
                <c:pt idx="110">
                  <c:v>5.9050000000000002</c:v>
                </c:pt>
                <c:pt idx="111">
                  <c:v>5.9050000000000002</c:v>
                </c:pt>
                <c:pt idx="112">
                  <c:v>5.9050000000000002</c:v>
                </c:pt>
                <c:pt idx="113">
                  <c:v>5.9050000000000002</c:v>
                </c:pt>
                <c:pt idx="114">
                  <c:v>5.9050000000000002</c:v>
                </c:pt>
                <c:pt idx="115">
                  <c:v>5.9050000000000002</c:v>
                </c:pt>
                <c:pt idx="116">
                  <c:v>5.9050000000000002</c:v>
                </c:pt>
                <c:pt idx="117">
                  <c:v>5.9050000000000002</c:v>
                </c:pt>
                <c:pt idx="118">
                  <c:v>5.9050000000000002</c:v>
                </c:pt>
                <c:pt idx="119">
                  <c:v>5.9050000000000002</c:v>
                </c:pt>
                <c:pt idx="120">
                  <c:v>5.9050000000000002</c:v>
                </c:pt>
                <c:pt idx="121">
                  <c:v>5.9050000000000002</c:v>
                </c:pt>
                <c:pt idx="122">
                  <c:v>5.9050000000000002</c:v>
                </c:pt>
                <c:pt idx="123">
                  <c:v>5.9050000000000002</c:v>
                </c:pt>
                <c:pt idx="124">
                  <c:v>5.9050000000000002</c:v>
                </c:pt>
                <c:pt idx="125">
                  <c:v>5.9050000000000002</c:v>
                </c:pt>
                <c:pt idx="126">
                  <c:v>5.9050000000000002</c:v>
                </c:pt>
                <c:pt idx="127">
                  <c:v>5.9050000000000002</c:v>
                </c:pt>
                <c:pt idx="128">
                  <c:v>5.9050000000000002</c:v>
                </c:pt>
                <c:pt idx="129">
                  <c:v>5.9050000000000002</c:v>
                </c:pt>
                <c:pt idx="130">
                  <c:v>5.9050000000000002</c:v>
                </c:pt>
                <c:pt idx="131">
                  <c:v>5.9050000000000002</c:v>
                </c:pt>
                <c:pt idx="132">
                  <c:v>5.9050000000000002</c:v>
                </c:pt>
                <c:pt idx="133">
                  <c:v>5.9050000000000002</c:v>
                </c:pt>
                <c:pt idx="134">
                  <c:v>5.9039999999999999</c:v>
                </c:pt>
                <c:pt idx="135">
                  <c:v>5.9039999999999999</c:v>
                </c:pt>
                <c:pt idx="136">
                  <c:v>5.9039999999999999</c:v>
                </c:pt>
                <c:pt idx="137">
                  <c:v>5.9039999999999999</c:v>
                </c:pt>
                <c:pt idx="138">
                  <c:v>5.9039999999999999</c:v>
                </c:pt>
                <c:pt idx="139">
                  <c:v>5.9039999999999999</c:v>
                </c:pt>
                <c:pt idx="140">
                  <c:v>5.9039999999999999</c:v>
                </c:pt>
                <c:pt idx="141">
                  <c:v>5.9039999999999999</c:v>
                </c:pt>
                <c:pt idx="142">
                  <c:v>5.9039999999999999</c:v>
                </c:pt>
                <c:pt idx="143">
                  <c:v>5.9039999999999999</c:v>
                </c:pt>
                <c:pt idx="144">
                  <c:v>5.9039999999999999</c:v>
                </c:pt>
                <c:pt idx="145">
                  <c:v>5.9039999999999999</c:v>
                </c:pt>
                <c:pt idx="146">
                  <c:v>5.9039999999999999</c:v>
                </c:pt>
                <c:pt idx="147">
                  <c:v>5.9039999999999999</c:v>
                </c:pt>
                <c:pt idx="148">
                  <c:v>5.9039999999999999</c:v>
                </c:pt>
                <c:pt idx="149">
                  <c:v>5.9039999999999999</c:v>
                </c:pt>
                <c:pt idx="150">
                  <c:v>5.9039999999999999</c:v>
                </c:pt>
                <c:pt idx="151">
                  <c:v>5.9039999999999999</c:v>
                </c:pt>
                <c:pt idx="152">
                  <c:v>5.9039999999999999</c:v>
                </c:pt>
                <c:pt idx="153">
                  <c:v>5.9039999999999999</c:v>
                </c:pt>
                <c:pt idx="154">
                  <c:v>5.9039999999999999</c:v>
                </c:pt>
                <c:pt idx="155">
                  <c:v>5.9039999999999999</c:v>
                </c:pt>
                <c:pt idx="156">
                  <c:v>5.9039999999999999</c:v>
                </c:pt>
                <c:pt idx="157">
                  <c:v>5.9039999999999999</c:v>
                </c:pt>
                <c:pt idx="158">
                  <c:v>5.9039999999999999</c:v>
                </c:pt>
                <c:pt idx="159">
                  <c:v>5.9039999999999999</c:v>
                </c:pt>
                <c:pt idx="160">
                  <c:v>5.9039999999999999</c:v>
                </c:pt>
                <c:pt idx="161">
                  <c:v>5.9039999999999999</c:v>
                </c:pt>
                <c:pt idx="162">
                  <c:v>5.9039999999999999</c:v>
                </c:pt>
                <c:pt idx="163">
                  <c:v>5.9039999999999999</c:v>
                </c:pt>
                <c:pt idx="164">
                  <c:v>5.9039999999999999</c:v>
                </c:pt>
                <c:pt idx="165">
                  <c:v>5.9039999999999999</c:v>
                </c:pt>
                <c:pt idx="166">
                  <c:v>5.9039999999999999</c:v>
                </c:pt>
                <c:pt idx="167">
                  <c:v>5.9039999999999999</c:v>
                </c:pt>
                <c:pt idx="168">
                  <c:v>5.9039999999999999</c:v>
                </c:pt>
                <c:pt idx="169">
                  <c:v>5.9039999999999999</c:v>
                </c:pt>
                <c:pt idx="170">
                  <c:v>5.9039999999999999</c:v>
                </c:pt>
                <c:pt idx="171">
                  <c:v>5.9039999999999999</c:v>
                </c:pt>
                <c:pt idx="172">
                  <c:v>5.9039999999999999</c:v>
                </c:pt>
                <c:pt idx="173">
                  <c:v>5.9039999999999999</c:v>
                </c:pt>
                <c:pt idx="174">
                  <c:v>5.9039999999999999</c:v>
                </c:pt>
                <c:pt idx="175">
                  <c:v>5.9039999999999999</c:v>
                </c:pt>
                <c:pt idx="176">
                  <c:v>5.9029999999999996</c:v>
                </c:pt>
                <c:pt idx="177">
                  <c:v>5.9029999999999996</c:v>
                </c:pt>
                <c:pt idx="178">
                  <c:v>5.9029999999999996</c:v>
                </c:pt>
                <c:pt idx="179">
                  <c:v>5.9029999999999996</c:v>
                </c:pt>
                <c:pt idx="180">
                  <c:v>5.9020000000000001</c:v>
                </c:pt>
                <c:pt idx="181">
                  <c:v>5.9009999999999998</c:v>
                </c:pt>
                <c:pt idx="182">
                  <c:v>5.9009999999999998</c:v>
                </c:pt>
                <c:pt idx="183">
                  <c:v>5.899</c:v>
                </c:pt>
                <c:pt idx="184">
                  <c:v>5.8979999999999935</c:v>
                </c:pt>
                <c:pt idx="185">
                  <c:v>5.8959999999999955</c:v>
                </c:pt>
                <c:pt idx="186">
                  <c:v>5.8939999999999975</c:v>
                </c:pt>
                <c:pt idx="187">
                  <c:v>5.891</c:v>
                </c:pt>
                <c:pt idx="188">
                  <c:v>5.8869999999999996</c:v>
                </c:pt>
                <c:pt idx="189">
                  <c:v>5.8819999999999997</c:v>
                </c:pt>
                <c:pt idx="190">
                  <c:v>5.875</c:v>
                </c:pt>
                <c:pt idx="191">
                  <c:v>5.8679999999999932</c:v>
                </c:pt>
                <c:pt idx="192">
                  <c:v>5.8579999999999934</c:v>
                </c:pt>
                <c:pt idx="193">
                  <c:v>5.8469999999999995</c:v>
                </c:pt>
                <c:pt idx="194">
                  <c:v>5.8339999999999996</c:v>
                </c:pt>
                <c:pt idx="195">
                  <c:v>5.8219999999999965</c:v>
                </c:pt>
                <c:pt idx="196">
                  <c:v>5.8119999999999985</c:v>
                </c:pt>
                <c:pt idx="197">
                  <c:v>5.81</c:v>
                </c:pt>
                <c:pt idx="198">
                  <c:v>5.8249999999999931</c:v>
                </c:pt>
                <c:pt idx="199">
                  <c:v>5.8719999999999999</c:v>
                </c:pt>
              </c:numCache>
            </c:numRef>
          </c:yVal>
        </c:ser>
        <c:ser>
          <c:idx val="1"/>
          <c:order val="1"/>
          <c:tx>
            <c:v>noSGC</c:v>
          </c:tx>
          <c:marker>
            <c:symbol val="none"/>
          </c:marker>
          <c:xVal>
            <c:numRef>
              <c:f>noSGC!$A$12:$ALL$12</c:f>
              <c:numCache>
                <c:formatCode>General</c:formatCode>
                <c:ptCount val="1000"/>
                <c:pt idx="0">
                  <c:v>50</c:v>
                </c:pt>
                <c:pt idx="1">
                  <c:v>150</c:v>
                </c:pt>
                <c:pt idx="2">
                  <c:v>250</c:v>
                </c:pt>
                <c:pt idx="3">
                  <c:v>350</c:v>
                </c:pt>
                <c:pt idx="4">
                  <c:v>450</c:v>
                </c:pt>
                <c:pt idx="5">
                  <c:v>550</c:v>
                </c:pt>
                <c:pt idx="6">
                  <c:v>650</c:v>
                </c:pt>
                <c:pt idx="7">
                  <c:v>750</c:v>
                </c:pt>
                <c:pt idx="8">
                  <c:v>850</c:v>
                </c:pt>
                <c:pt idx="9">
                  <c:v>950</c:v>
                </c:pt>
                <c:pt idx="10">
                  <c:v>1050</c:v>
                </c:pt>
                <c:pt idx="11">
                  <c:v>1150</c:v>
                </c:pt>
                <c:pt idx="12">
                  <c:v>1250</c:v>
                </c:pt>
                <c:pt idx="13">
                  <c:v>1350</c:v>
                </c:pt>
                <c:pt idx="14">
                  <c:v>1450</c:v>
                </c:pt>
                <c:pt idx="15">
                  <c:v>1550</c:v>
                </c:pt>
                <c:pt idx="16">
                  <c:v>1650</c:v>
                </c:pt>
                <c:pt idx="17">
                  <c:v>1750</c:v>
                </c:pt>
                <c:pt idx="18">
                  <c:v>1850</c:v>
                </c:pt>
                <c:pt idx="19">
                  <c:v>1950</c:v>
                </c:pt>
                <c:pt idx="20">
                  <c:v>2050</c:v>
                </c:pt>
                <c:pt idx="21">
                  <c:v>2150</c:v>
                </c:pt>
                <c:pt idx="22">
                  <c:v>2250</c:v>
                </c:pt>
                <c:pt idx="23">
                  <c:v>2350</c:v>
                </c:pt>
                <c:pt idx="24">
                  <c:v>2450</c:v>
                </c:pt>
                <c:pt idx="25">
                  <c:v>2550</c:v>
                </c:pt>
                <c:pt idx="26">
                  <c:v>2650</c:v>
                </c:pt>
                <c:pt idx="27">
                  <c:v>2750</c:v>
                </c:pt>
                <c:pt idx="28">
                  <c:v>2850</c:v>
                </c:pt>
                <c:pt idx="29">
                  <c:v>2950</c:v>
                </c:pt>
                <c:pt idx="30">
                  <c:v>3050</c:v>
                </c:pt>
                <c:pt idx="31">
                  <c:v>3150</c:v>
                </c:pt>
                <c:pt idx="32">
                  <c:v>3250</c:v>
                </c:pt>
                <c:pt idx="33">
                  <c:v>3350</c:v>
                </c:pt>
                <c:pt idx="34">
                  <c:v>3450</c:v>
                </c:pt>
                <c:pt idx="35">
                  <c:v>3550</c:v>
                </c:pt>
                <c:pt idx="36">
                  <c:v>3650</c:v>
                </c:pt>
                <c:pt idx="37">
                  <c:v>3750</c:v>
                </c:pt>
                <c:pt idx="38">
                  <c:v>3850</c:v>
                </c:pt>
                <c:pt idx="39">
                  <c:v>3950</c:v>
                </c:pt>
                <c:pt idx="40">
                  <c:v>4050</c:v>
                </c:pt>
                <c:pt idx="41">
                  <c:v>4150</c:v>
                </c:pt>
                <c:pt idx="42">
                  <c:v>4250</c:v>
                </c:pt>
                <c:pt idx="43">
                  <c:v>4350</c:v>
                </c:pt>
                <c:pt idx="44">
                  <c:v>4450</c:v>
                </c:pt>
                <c:pt idx="45">
                  <c:v>4550</c:v>
                </c:pt>
                <c:pt idx="46">
                  <c:v>4650</c:v>
                </c:pt>
                <c:pt idx="47">
                  <c:v>4750</c:v>
                </c:pt>
                <c:pt idx="48">
                  <c:v>4850</c:v>
                </c:pt>
                <c:pt idx="49">
                  <c:v>4950</c:v>
                </c:pt>
                <c:pt idx="50">
                  <c:v>5050</c:v>
                </c:pt>
                <c:pt idx="51">
                  <c:v>5150</c:v>
                </c:pt>
                <c:pt idx="52">
                  <c:v>5250</c:v>
                </c:pt>
                <c:pt idx="53">
                  <c:v>5350</c:v>
                </c:pt>
                <c:pt idx="54">
                  <c:v>5450</c:v>
                </c:pt>
                <c:pt idx="55">
                  <c:v>5550</c:v>
                </c:pt>
                <c:pt idx="56">
                  <c:v>5650</c:v>
                </c:pt>
                <c:pt idx="57">
                  <c:v>5750</c:v>
                </c:pt>
                <c:pt idx="58">
                  <c:v>5850</c:v>
                </c:pt>
                <c:pt idx="59">
                  <c:v>5950</c:v>
                </c:pt>
                <c:pt idx="60">
                  <c:v>6050</c:v>
                </c:pt>
                <c:pt idx="61">
                  <c:v>6150</c:v>
                </c:pt>
                <c:pt idx="62">
                  <c:v>6250</c:v>
                </c:pt>
                <c:pt idx="63">
                  <c:v>6350</c:v>
                </c:pt>
                <c:pt idx="64">
                  <c:v>6450</c:v>
                </c:pt>
                <c:pt idx="65">
                  <c:v>6550</c:v>
                </c:pt>
                <c:pt idx="66">
                  <c:v>6650</c:v>
                </c:pt>
                <c:pt idx="67">
                  <c:v>6750</c:v>
                </c:pt>
                <c:pt idx="68">
                  <c:v>6850</c:v>
                </c:pt>
                <c:pt idx="69">
                  <c:v>6950</c:v>
                </c:pt>
                <c:pt idx="70">
                  <c:v>7050</c:v>
                </c:pt>
                <c:pt idx="71">
                  <c:v>7150</c:v>
                </c:pt>
                <c:pt idx="72">
                  <c:v>7250</c:v>
                </c:pt>
                <c:pt idx="73">
                  <c:v>7350</c:v>
                </c:pt>
                <c:pt idx="74">
                  <c:v>7450</c:v>
                </c:pt>
                <c:pt idx="75">
                  <c:v>7550</c:v>
                </c:pt>
                <c:pt idx="76">
                  <c:v>7650</c:v>
                </c:pt>
                <c:pt idx="77">
                  <c:v>7750</c:v>
                </c:pt>
                <c:pt idx="78">
                  <c:v>7850</c:v>
                </c:pt>
                <c:pt idx="79">
                  <c:v>7950</c:v>
                </c:pt>
                <c:pt idx="80">
                  <c:v>8050</c:v>
                </c:pt>
                <c:pt idx="81">
                  <c:v>8150</c:v>
                </c:pt>
                <c:pt idx="82">
                  <c:v>8250</c:v>
                </c:pt>
                <c:pt idx="83">
                  <c:v>8350</c:v>
                </c:pt>
                <c:pt idx="84">
                  <c:v>8450</c:v>
                </c:pt>
                <c:pt idx="85">
                  <c:v>8550</c:v>
                </c:pt>
                <c:pt idx="86">
                  <c:v>8650</c:v>
                </c:pt>
                <c:pt idx="87">
                  <c:v>8750</c:v>
                </c:pt>
                <c:pt idx="88">
                  <c:v>8850</c:v>
                </c:pt>
                <c:pt idx="89">
                  <c:v>8950</c:v>
                </c:pt>
                <c:pt idx="90">
                  <c:v>9050</c:v>
                </c:pt>
                <c:pt idx="91">
                  <c:v>9150</c:v>
                </c:pt>
                <c:pt idx="92">
                  <c:v>9250</c:v>
                </c:pt>
                <c:pt idx="93">
                  <c:v>9350</c:v>
                </c:pt>
                <c:pt idx="94">
                  <c:v>9450</c:v>
                </c:pt>
                <c:pt idx="95">
                  <c:v>9550</c:v>
                </c:pt>
                <c:pt idx="96">
                  <c:v>9650</c:v>
                </c:pt>
                <c:pt idx="97">
                  <c:v>9750</c:v>
                </c:pt>
                <c:pt idx="98">
                  <c:v>9850</c:v>
                </c:pt>
                <c:pt idx="99">
                  <c:v>9950</c:v>
                </c:pt>
                <c:pt idx="100">
                  <c:v>10050</c:v>
                </c:pt>
                <c:pt idx="101">
                  <c:v>10150</c:v>
                </c:pt>
                <c:pt idx="102">
                  <c:v>10250</c:v>
                </c:pt>
                <c:pt idx="103">
                  <c:v>10350</c:v>
                </c:pt>
                <c:pt idx="104">
                  <c:v>10450</c:v>
                </c:pt>
                <c:pt idx="105">
                  <c:v>10550</c:v>
                </c:pt>
                <c:pt idx="106">
                  <c:v>10650</c:v>
                </c:pt>
                <c:pt idx="107">
                  <c:v>10750</c:v>
                </c:pt>
                <c:pt idx="108">
                  <c:v>10850</c:v>
                </c:pt>
                <c:pt idx="109">
                  <c:v>10950</c:v>
                </c:pt>
                <c:pt idx="110">
                  <c:v>11050</c:v>
                </c:pt>
                <c:pt idx="111">
                  <c:v>11150</c:v>
                </c:pt>
                <c:pt idx="112">
                  <c:v>11250</c:v>
                </c:pt>
                <c:pt idx="113">
                  <c:v>11350</c:v>
                </c:pt>
                <c:pt idx="114">
                  <c:v>11450</c:v>
                </c:pt>
                <c:pt idx="115">
                  <c:v>11550</c:v>
                </c:pt>
                <c:pt idx="116">
                  <c:v>11650</c:v>
                </c:pt>
                <c:pt idx="117">
                  <c:v>11750</c:v>
                </c:pt>
                <c:pt idx="118">
                  <c:v>11850</c:v>
                </c:pt>
                <c:pt idx="119">
                  <c:v>11950</c:v>
                </c:pt>
                <c:pt idx="120">
                  <c:v>12050</c:v>
                </c:pt>
                <c:pt idx="121">
                  <c:v>12150</c:v>
                </c:pt>
                <c:pt idx="122">
                  <c:v>12250</c:v>
                </c:pt>
                <c:pt idx="123">
                  <c:v>12350</c:v>
                </c:pt>
                <c:pt idx="124">
                  <c:v>12450</c:v>
                </c:pt>
                <c:pt idx="125">
                  <c:v>12550</c:v>
                </c:pt>
                <c:pt idx="126">
                  <c:v>12650</c:v>
                </c:pt>
                <c:pt idx="127">
                  <c:v>12750</c:v>
                </c:pt>
                <c:pt idx="128">
                  <c:v>12850</c:v>
                </c:pt>
                <c:pt idx="129">
                  <c:v>12950</c:v>
                </c:pt>
                <c:pt idx="130">
                  <c:v>13050</c:v>
                </c:pt>
                <c:pt idx="131">
                  <c:v>13150</c:v>
                </c:pt>
                <c:pt idx="132">
                  <c:v>13250</c:v>
                </c:pt>
                <c:pt idx="133">
                  <c:v>13350</c:v>
                </c:pt>
                <c:pt idx="134">
                  <c:v>13450</c:v>
                </c:pt>
                <c:pt idx="135">
                  <c:v>13550</c:v>
                </c:pt>
                <c:pt idx="136">
                  <c:v>13650</c:v>
                </c:pt>
                <c:pt idx="137">
                  <c:v>13750</c:v>
                </c:pt>
                <c:pt idx="138">
                  <c:v>13850</c:v>
                </c:pt>
                <c:pt idx="139">
                  <c:v>13950</c:v>
                </c:pt>
                <c:pt idx="140">
                  <c:v>14050</c:v>
                </c:pt>
                <c:pt idx="141">
                  <c:v>14150</c:v>
                </c:pt>
                <c:pt idx="142">
                  <c:v>14250</c:v>
                </c:pt>
                <c:pt idx="143">
                  <c:v>14350</c:v>
                </c:pt>
                <c:pt idx="144">
                  <c:v>14450</c:v>
                </c:pt>
                <c:pt idx="145">
                  <c:v>14550</c:v>
                </c:pt>
                <c:pt idx="146">
                  <c:v>14650</c:v>
                </c:pt>
                <c:pt idx="147">
                  <c:v>14750</c:v>
                </c:pt>
                <c:pt idx="148">
                  <c:v>14850</c:v>
                </c:pt>
                <c:pt idx="149">
                  <c:v>14950</c:v>
                </c:pt>
                <c:pt idx="150">
                  <c:v>15050</c:v>
                </c:pt>
                <c:pt idx="151">
                  <c:v>15150</c:v>
                </c:pt>
                <c:pt idx="152">
                  <c:v>15250</c:v>
                </c:pt>
                <c:pt idx="153">
                  <c:v>15350</c:v>
                </c:pt>
                <c:pt idx="154">
                  <c:v>15450</c:v>
                </c:pt>
                <c:pt idx="155">
                  <c:v>15550</c:v>
                </c:pt>
                <c:pt idx="156">
                  <c:v>15650</c:v>
                </c:pt>
                <c:pt idx="157">
                  <c:v>15750</c:v>
                </c:pt>
                <c:pt idx="158">
                  <c:v>15850</c:v>
                </c:pt>
                <c:pt idx="159">
                  <c:v>15950</c:v>
                </c:pt>
                <c:pt idx="160">
                  <c:v>16050</c:v>
                </c:pt>
                <c:pt idx="161">
                  <c:v>16150</c:v>
                </c:pt>
                <c:pt idx="162">
                  <c:v>16250</c:v>
                </c:pt>
                <c:pt idx="163">
                  <c:v>16350</c:v>
                </c:pt>
                <c:pt idx="164">
                  <c:v>16450</c:v>
                </c:pt>
                <c:pt idx="165">
                  <c:v>16550</c:v>
                </c:pt>
                <c:pt idx="166">
                  <c:v>16650</c:v>
                </c:pt>
                <c:pt idx="167">
                  <c:v>16750</c:v>
                </c:pt>
                <c:pt idx="168">
                  <c:v>16850</c:v>
                </c:pt>
                <c:pt idx="169">
                  <c:v>16950</c:v>
                </c:pt>
                <c:pt idx="170">
                  <c:v>17050</c:v>
                </c:pt>
                <c:pt idx="171">
                  <c:v>17150</c:v>
                </c:pt>
                <c:pt idx="172">
                  <c:v>17250</c:v>
                </c:pt>
                <c:pt idx="173">
                  <c:v>17350</c:v>
                </c:pt>
                <c:pt idx="174">
                  <c:v>17450</c:v>
                </c:pt>
                <c:pt idx="175">
                  <c:v>17550</c:v>
                </c:pt>
                <c:pt idx="176">
                  <c:v>17650</c:v>
                </c:pt>
                <c:pt idx="177">
                  <c:v>17750</c:v>
                </c:pt>
                <c:pt idx="178">
                  <c:v>17850</c:v>
                </c:pt>
                <c:pt idx="179">
                  <c:v>17950</c:v>
                </c:pt>
                <c:pt idx="180">
                  <c:v>18050</c:v>
                </c:pt>
                <c:pt idx="181">
                  <c:v>18150</c:v>
                </c:pt>
                <c:pt idx="182">
                  <c:v>18250</c:v>
                </c:pt>
                <c:pt idx="183">
                  <c:v>18350</c:v>
                </c:pt>
                <c:pt idx="184">
                  <c:v>18450</c:v>
                </c:pt>
                <c:pt idx="185">
                  <c:v>18550</c:v>
                </c:pt>
                <c:pt idx="186">
                  <c:v>18650</c:v>
                </c:pt>
                <c:pt idx="187">
                  <c:v>18750</c:v>
                </c:pt>
                <c:pt idx="188">
                  <c:v>18850</c:v>
                </c:pt>
                <c:pt idx="189">
                  <c:v>18950</c:v>
                </c:pt>
                <c:pt idx="190">
                  <c:v>19050</c:v>
                </c:pt>
                <c:pt idx="191">
                  <c:v>19150</c:v>
                </c:pt>
                <c:pt idx="192">
                  <c:v>19250</c:v>
                </c:pt>
                <c:pt idx="193">
                  <c:v>19350</c:v>
                </c:pt>
                <c:pt idx="194">
                  <c:v>19450</c:v>
                </c:pt>
                <c:pt idx="195">
                  <c:v>19550</c:v>
                </c:pt>
                <c:pt idx="196">
                  <c:v>19650</c:v>
                </c:pt>
                <c:pt idx="197">
                  <c:v>19750</c:v>
                </c:pt>
                <c:pt idx="198">
                  <c:v>19850</c:v>
                </c:pt>
                <c:pt idx="199">
                  <c:v>19950</c:v>
                </c:pt>
                <c:pt idx="200">
                  <c:v>20050</c:v>
                </c:pt>
                <c:pt idx="201">
                  <c:v>20150</c:v>
                </c:pt>
                <c:pt idx="202">
                  <c:v>20250</c:v>
                </c:pt>
                <c:pt idx="203">
                  <c:v>20350</c:v>
                </c:pt>
                <c:pt idx="204">
                  <c:v>20450</c:v>
                </c:pt>
                <c:pt idx="205">
                  <c:v>20550</c:v>
                </c:pt>
                <c:pt idx="206">
                  <c:v>20650</c:v>
                </c:pt>
                <c:pt idx="207">
                  <c:v>20750</c:v>
                </c:pt>
                <c:pt idx="208">
                  <c:v>20850</c:v>
                </c:pt>
                <c:pt idx="209">
                  <c:v>20950</c:v>
                </c:pt>
                <c:pt idx="210">
                  <c:v>21050</c:v>
                </c:pt>
                <c:pt idx="211">
                  <c:v>21150</c:v>
                </c:pt>
                <c:pt idx="212">
                  <c:v>21250</c:v>
                </c:pt>
                <c:pt idx="213">
                  <c:v>21350</c:v>
                </c:pt>
                <c:pt idx="214">
                  <c:v>21450</c:v>
                </c:pt>
                <c:pt idx="215">
                  <c:v>21550</c:v>
                </c:pt>
                <c:pt idx="216">
                  <c:v>21650</c:v>
                </c:pt>
                <c:pt idx="217">
                  <c:v>21750</c:v>
                </c:pt>
                <c:pt idx="218">
                  <c:v>21850</c:v>
                </c:pt>
                <c:pt idx="219">
                  <c:v>21950</c:v>
                </c:pt>
                <c:pt idx="220">
                  <c:v>22050</c:v>
                </c:pt>
                <c:pt idx="221">
                  <c:v>22150</c:v>
                </c:pt>
                <c:pt idx="222">
                  <c:v>22250</c:v>
                </c:pt>
                <c:pt idx="223">
                  <c:v>22350</c:v>
                </c:pt>
                <c:pt idx="224">
                  <c:v>22450</c:v>
                </c:pt>
                <c:pt idx="225">
                  <c:v>22550</c:v>
                </c:pt>
                <c:pt idx="226">
                  <c:v>22650</c:v>
                </c:pt>
                <c:pt idx="227">
                  <c:v>22750</c:v>
                </c:pt>
                <c:pt idx="228">
                  <c:v>22850</c:v>
                </c:pt>
                <c:pt idx="229">
                  <c:v>22950</c:v>
                </c:pt>
                <c:pt idx="230">
                  <c:v>23050</c:v>
                </c:pt>
                <c:pt idx="231">
                  <c:v>23150</c:v>
                </c:pt>
                <c:pt idx="232">
                  <c:v>23250</c:v>
                </c:pt>
                <c:pt idx="233">
                  <c:v>23350</c:v>
                </c:pt>
                <c:pt idx="234">
                  <c:v>23450</c:v>
                </c:pt>
                <c:pt idx="235">
                  <c:v>23550</c:v>
                </c:pt>
                <c:pt idx="236">
                  <c:v>23650</c:v>
                </c:pt>
                <c:pt idx="237">
                  <c:v>23750</c:v>
                </c:pt>
                <c:pt idx="238">
                  <c:v>23850</c:v>
                </c:pt>
                <c:pt idx="239">
                  <c:v>23950</c:v>
                </c:pt>
                <c:pt idx="240">
                  <c:v>24050</c:v>
                </c:pt>
                <c:pt idx="241">
                  <c:v>24150</c:v>
                </c:pt>
                <c:pt idx="242">
                  <c:v>24250</c:v>
                </c:pt>
                <c:pt idx="243">
                  <c:v>24350</c:v>
                </c:pt>
                <c:pt idx="244">
                  <c:v>24450</c:v>
                </c:pt>
                <c:pt idx="245">
                  <c:v>24550</c:v>
                </c:pt>
                <c:pt idx="246">
                  <c:v>24650</c:v>
                </c:pt>
                <c:pt idx="247">
                  <c:v>24750</c:v>
                </c:pt>
                <c:pt idx="248">
                  <c:v>24850</c:v>
                </c:pt>
                <c:pt idx="249">
                  <c:v>24950</c:v>
                </c:pt>
                <c:pt idx="250">
                  <c:v>25050</c:v>
                </c:pt>
                <c:pt idx="251">
                  <c:v>25150</c:v>
                </c:pt>
                <c:pt idx="252">
                  <c:v>25250</c:v>
                </c:pt>
                <c:pt idx="253">
                  <c:v>25350</c:v>
                </c:pt>
                <c:pt idx="254">
                  <c:v>25450</c:v>
                </c:pt>
                <c:pt idx="255">
                  <c:v>25550</c:v>
                </c:pt>
                <c:pt idx="256">
                  <c:v>25650</c:v>
                </c:pt>
                <c:pt idx="257">
                  <c:v>25750</c:v>
                </c:pt>
                <c:pt idx="258">
                  <c:v>25850</c:v>
                </c:pt>
                <c:pt idx="259">
                  <c:v>25950</c:v>
                </c:pt>
                <c:pt idx="260">
                  <c:v>26050</c:v>
                </c:pt>
                <c:pt idx="261">
                  <c:v>26150</c:v>
                </c:pt>
                <c:pt idx="262">
                  <c:v>26250</c:v>
                </c:pt>
                <c:pt idx="263">
                  <c:v>26350</c:v>
                </c:pt>
                <c:pt idx="264">
                  <c:v>26450</c:v>
                </c:pt>
                <c:pt idx="265">
                  <c:v>26550</c:v>
                </c:pt>
                <c:pt idx="266">
                  <c:v>26650</c:v>
                </c:pt>
                <c:pt idx="267">
                  <c:v>26750</c:v>
                </c:pt>
                <c:pt idx="268">
                  <c:v>26850</c:v>
                </c:pt>
                <c:pt idx="269">
                  <c:v>26950</c:v>
                </c:pt>
                <c:pt idx="270">
                  <c:v>27050</c:v>
                </c:pt>
                <c:pt idx="271">
                  <c:v>27150</c:v>
                </c:pt>
                <c:pt idx="272">
                  <c:v>27250</c:v>
                </c:pt>
                <c:pt idx="273">
                  <c:v>27350</c:v>
                </c:pt>
                <c:pt idx="274">
                  <c:v>27450</c:v>
                </c:pt>
                <c:pt idx="275">
                  <c:v>27550</c:v>
                </c:pt>
                <c:pt idx="276">
                  <c:v>27650</c:v>
                </c:pt>
                <c:pt idx="277">
                  <c:v>27750</c:v>
                </c:pt>
                <c:pt idx="278">
                  <c:v>27850</c:v>
                </c:pt>
                <c:pt idx="279">
                  <c:v>27950</c:v>
                </c:pt>
                <c:pt idx="280">
                  <c:v>28050</c:v>
                </c:pt>
                <c:pt idx="281">
                  <c:v>28150</c:v>
                </c:pt>
                <c:pt idx="282">
                  <c:v>28250</c:v>
                </c:pt>
                <c:pt idx="283">
                  <c:v>28350</c:v>
                </c:pt>
                <c:pt idx="284">
                  <c:v>28450</c:v>
                </c:pt>
                <c:pt idx="285">
                  <c:v>28550</c:v>
                </c:pt>
                <c:pt idx="286">
                  <c:v>28650</c:v>
                </c:pt>
                <c:pt idx="287">
                  <c:v>28750</c:v>
                </c:pt>
                <c:pt idx="288">
                  <c:v>28850</c:v>
                </c:pt>
                <c:pt idx="289">
                  <c:v>28950</c:v>
                </c:pt>
                <c:pt idx="290">
                  <c:v>29050</c:v>
                </c:pt>
                <c:pt idx="291">
                  <c:v>29150</c:v>
                </c:pt>
                <c:pt idx="292">
                  <c:v>29250</c:v>
                </c:pt>
                <c:pt idx="293">
                  <c:v>29350</c:v>
                </c:pt>
                <c:pt idx="294">
                  <c:v>29450</c:v>
                </c:pt>
                <c:pt idx="295">
                  <c:v>29550</c:v>
                </c:pt>
                <c:pt idx="296">
                  <c:v>29650</c:v>
                </c:pt>
                <c:pt idx="297">
                  <c:v>29750</c:v>
                </c:pt>
                <c:pt idx="298">
                  <c:v>29850</c:v>
                </c:pt>
                <c:pt idx="299">
                  <c:v>29950</c:v>
                </c:pt>
                <c:pt idx="300">
                  <c:v>30050</c:v>
                </c:pt>
                <c:pt idx="301">
                  <c:v>30150</c:v>
                </c:pt>
                <c:pt idx="302">
                  <c:v>30250</c:v>
                </c:pt>
                <c:pt idx="303">
                  <c:v>30350</c:v>
                </c:pt>
                <c:pt idx="304">
                  <c:v>30450</c:v>
                </c:pt>
                <c:pt idx="305">
                  <c:v>30550</c:v>
                </c:pt>
                <c:pt idx="306">
                  <c:v>30650</c:v>
                </c:pt>
                <c:pt idx="307">
                  <c:v>30750</c:v>
                </c:pt>
                <c:pt idx="308">
                  <c:v>30850</c:v>
                </c:pt>
                <c:pt idx="309">
                  <c:v>30950</c:v>
                </c:pt>
                <c:pt idx="310">
                  <c:v>31050</c:v>
                </c:pt>
                <c:pt idx="311">
                  <c:v>31150</c:v>
                </c:pt>
                <c:pt idx="312">
                  <c:v>31250</c:v>
                </c:pt>
                <c:pt idx="313">
                  <c:v>31350</c:v>
                </c:pt>
                <c:pt idx="314">
                  <c:v>31450</c:v>
                </c:pt>
                <c:pt idx="315">
                  <c:v>31550</c:v>
                </c:pt>
                <c:pt idx="316">
                  <c:v>31650</c:v>
                </c:pt>
                <c:pt idx="317">
                  <c:v>31750</c:v>
                </c:pt>
                <c:pt idx="318">
                  <c:v>31850</c:v>
                </c:pt>
                <c:pt idx="319">
                  <c:v>31950</c:v>
                </c:pt>
                <c:pt idx="320">
                  <c:v>32050</c:v>
                </c:pt>
                <c:pt idx="321">
                  <c:v>32150</c:v>
                </c:pt>
                <c:pt idx="322">
                  <c:v>32250</c:v>
                </c:pt>
                <c:pt idx="323">
                  <c:v>32350</c:v>
                </c:pt>
                <c:pt idx="324">
                  <c:v>32450</c:v>
                </c:pt>
                <c:pt idx="325">
                  <c:v>32550</c:v>
                </c:pt>
                <c:pt idx="326">
                  <c:v>32650</c:v>
                </c:pt>
                <c:pt idx="327">
                  <c:v>32750</c:v>
                </c:pt>
                <c:pt idx="328">
                  <c:v>32850</c:v>
                </c:pt>
                <c:pt idx="329">
                  <c:v>32950</c:v>
                </c:pt>
                <c:pt idx="330">
                  <c:v>33050</c:v>
                </c:pt>
                <c:pt idx="331">
                  <c:v>33150</c:v>
                </c:pt>
                <c:pt idx="332">
                  <c:v>33250</c:v>
                </c:pt>
                <c:pt idx="333">
                  <c:v>33350</c:v>
                </c:pt>
                <c:pt idx="334">
                  <c:v>33450</c:v>
                </c:pt>
                <c:pt idx="335">
                  <c:v>33550</c:v>
                </c:pt>
                <c:pt idx="336">
                  <c:v>33650</c:v>
                </c:pt>
                <c:pt idx="337">
                  <c:v>33750</c:v>
                </c:pt>
                <c:pt idx="338">
                  <c:v>33850</c:v>
                </c:pt>
                <c:pt idx="339">
                  <c:v>33950</c:v>
                </c:pt>
                <c:pt idx="340">
                  <c:v>34050</c:v>
                </c:pt>
                <c:pt idx="341">
                  <c:v>34150</c:v>
                </c:pt>
                <c:pt idx="342">
                  <c:v>34250</c:v>
                </c:pt>
                <c:pt idx="343">
                  <c:v>34350</c:v>
                </c:pt>
                <c:pt idx="344">
                  <c:v>34450</c:v>
                </c:pt>
                <c:pt idx="345">
                  <c:v>34550</c:v>
                </c:pt>
                <c:pt idx="346">
                  <c:v>34650</c:v>
                </c:pt>
                <c:pt idx="347">
                  <c:v>34750</c:v>
                </c:pt>
                <c:pt idx="348">
                  <c:v>34850</c:v>
                </c:pt>
                <c:pt idx="349">
                  <c:v>34950</c:v>
                </c:pt>
                <c:pt idx="350">
                  <c:v>35050</c:v>
                </c:pt>
                <c:pt idx="351">
                  <c:v>35150</c:v>
                </c:pt>
                <c:pt idx="352">
                  <c:v>35250</c:v>
                </c:pt>
                <c:pt idx="353">
                  <c:v>35350</c:v>
                </c:pt>
                <c:pt idx="354">
                  <c:v>35450</c:v>
                </c:pt>
                <c:pt idx="355">
                  <c:v>35550</c:v>
                </c:pt>
                <c:pt idx="356">
                  <c:v>35650</c:v>
                </c:pt>
                <c:pt idx="357">
                  <c:v>35750</c:v>
                </c:pt>
                <c:pt idx="358">
                  <c:v>35850</c:v>
                </c:pt>
                <c:pt idx="359">
                  <c:v>35950</c:v>
                </c:pt>
                <c:pt idx="360">
                  <c:v>36050</c:v>
                </c:pt>
                <c:pt idx="361">
                  <c:v>36150</c:v>
                </c:pt>
                <c:pt idx="362">
                  <c:v>36250</c:v>
                </c:pt>
                <c:pt idx="363">
                  <c:v>36350</c:v>
                </c:pt>
                <c:pt idx="364">
                  <c:v>36450</c:v>
                </c:pt>
                <c:pt idx="365">
                  <c:v>36550</c:v>
                </c:pt>
                <c:pt idx="366">
                  <c:v>36650</c:v>
                </c:pt>
                <c:pt idx="367">
                  <c:v>36750</c:v>
                </c:pt>
                <c:pt idx="368">
                  <c:v>36850</c:v>
                </c:pt>
                <c:pt idx="369">
                  <c:v>36950</c:v>
                </c:pt>
                <c:pt idx="370">
                  <c:v>37050</c:v>
                </c:pt>
                <c:pt idx="371">
                  <c:v>37150</c:v>
                </c:pt>
                <c:pt idx="372">
                  <c:v>37250</c:v>
                </c:pt>
                <c:pt idx="373">
                  <c:v>37350</c:v>
                </c:pt>
                <c:pt idx="374">
                  <c:v>37450</c:v>
                </c:pt>
                <c:pt idx="375">
                  <c:v>37550</c:v>
                </c:pt>
                <c:pt idx="376">
                  <c:v>37650</c:v>
                </c:pt>
                <c:pt idx="377">
                  <c:v>37750</c:v>
                </c:pt>
                <c:pt idx="378">
                  <c:v>37850</c:v>
                </c:pt>
                <c:pt idx="379">
                  <c:v>37950</c:v>
                </c:pt>
                <c:pt idx="380">
                  <c:v>38050</c:v>
                </c:pt>
                <c:pt idx="381">
                  <c:v>38150</c:v>
                </c:pt>
                <c:pt idx="382">
                  <c:v>38250</c:v>
                </c:pt>
                <c:pt idx="383">
                  <c:v>38350</c:v>
                </c:pt>
                <c:pt idx="384">
                  <c:v>38450</c:v>
                </c:pt>
                <c:pt idx="385">
                  <c:v>38550</c:v>
                </c:pt>
                <c:pt idx="386">
                  <c:v>38650</c:v>
                </c:pt>
                <c:pt idx="387">
                  <c:v>38750</c:v>
                </c:pt>
                <c:pt idx="388">
                  <c:v>38850</c:v>
                </c:pt>
                <c:pt idx="389">
                  <c:v>38950</c:v>
                </c:pt>
                <c:pt idx="390">
                  <c:v>39050</c:v>
                </c:pt>
                <c:pt idx="391">
                  <c:v>39150</c:v>
                </c:pt>
                <c:pt idx="392">
                  <c:v>39250</c:v>
                </c:pt>
                <c:pt idx="393">
                  <c:v>39350</c:v>
                </c:pt>
                <c:pt idx="394">
                  <c:v>39450</c:v>
                </c:pt>
                <c:pt idx="395">
                  <c:v>39550</c:v>
                </c:pt>
                <c:pt idx="396">
                  <c:v>39650</c:v>
                </c:pt>
                <c:pt idx="397">
                  <c:v>39750</c:v>
                </c:pt>
                <c:pt idx="398">
                  <c:v>39850</c:v>
                </c:pt>
                <c:pt idx="399">
                  <c:v>39950</c:v>
                </c:pt>
                <c:pt idx="400">
                  <c:v>40050</c:v>
                </c:pt>
                <c:pt idx="401">
                  <c:v>40150</c:v>
                </c:pt>
                <c:pt idx="402">
                  <c:v>40250</c:v>
                </c:pt>
                <c:pt idx="403">
                  <c:v>40350</c:v>
                </c:pt>
                <c:pt idx="404">
                  <c:v>40450</c:v>
                </c:pt>
                <c:pt idx="405">
                  <c:v>40550</c:v>
                </c:pt>
                <c:pt idx="406">
                  <c:v>40650</c:v>
                </c:pt>
                <c:pt idx="407">
                  <c:v>40750</c:v>
                </c:pt>
                <c:pt idx="408">
                  <c:v>40850</c:v>
                </c:pt>
                <c:pt idx="409">
                  <c:v>40950</c:v>
                </c:pt>
                <c:pt idx="410">
                  <c:v>41050</c:v>
                </c:pt>
                <c:pt idx="411">
                  <c:v>41150</c:v>
                </c:pt>
                <c:pt idx="412">
                  <c:v>41250</c:v>
                </c:pt>
                <c:pt idx="413">
                  <c:v>41350</c:v>
                </c:pt>
                <c:pt idx="414">
                  <c:v>41450</c:v>
                </c:pt>
                <c:pt idx="415">
                  <c:v>41550</c:v>
                </c:pt>
                <c:pt idx="416">
                  <c:v>41650</c:v>
                </c:pt>
                <c:pt idx="417">
                  <c:v>41750</c:v>
                </c:pt>
                <c:pt idx="418">
                  <c:v>41850</c:v>
                </c:pt>
                <c:pt idx="419">
                  <c:v>41950</c:v>
                </c:pt>
                <c:pt idx="420">
                  <c:v>42050</c:v>
                </c:pt>
                <c:pt idx="421">
                  <c:v>42150</c:v>
                </c:pt>
                <c:pt idx="422">
                  <c:v>42250</c:v>
                </c:pt>
                <c:pt idx="423">
                  <c:v>42350</c:v>
                </c:pt>
                <c:pt idx="424">
                  <c:v>42450</c:v>
                </c:pt>
                <c:pt idx="425">
                  <c:v>42550</c:v>
                </c:pt>
                <c:pt idx="426">
                  <c:v>42650</c:v>
                </c:pt>
                <c:pt idx="427">
                  <c:v>42750</c:v>
                </c:pt>
                <c:pt idx="428">
                  <c:v>42850</c:v>
                </c:pt>
                <c:pt idx="429">
                  <c:v>42950</c:v>
                </c:pt>
                <c:pt idx="430">
                  <c:v>43050</c:v>
                </c:pt>
                <c:pt idx="431">
                  <c:v>43150</c:v>
                </c:pt>
                <c:pt idx="432">
                  <c:v>43250</c:v>
                </c:pt>
                <c:pt idx="433">
                  <c:v>43350</c:v>
                </c:pt>
                <c:pt idx="434">
                  <c:v>43450</c:v>
                </c:pt>
                <c:pt idx="435">
                  <c:v>43550</c:v>
                </c:pt>
                <c:pt idx="436">
                  <c:v>43650</c:v>
                </c:pt>
                <c:pt idx="437">
                  <c:v>43750</c:v>
                </c:pt>
                <c:pt idx="438">
                  <c:v>43850</c:v>
                </c:pt>
                <c:pt idx="439">
                  <c:v>43950</c:v>
                </c:pt>
                <c:pt idx="440">
                  <c:v>44050</c:v>
                </c:pt>
                <c:pt idx="441">
                  <c:v>44150</c:v>
                </c:pt>
                <c:pt idx="442">
                  <c:v>44250</c:v>
                </c:pt>
                <c:pt idx="443">
                  <c:v>44350</c:v>
                </c:pt>
                <c:pt idx="444">
                  <c:v>44450</c:v>
                </c:pt>
                <c:pt idx="445">
                  <c:v>44550</c:v>
                </c:pt>
                <c:pt idx="446">
                  <c:v>44650</c:v>
                </c:pt>
                <c:pt idx="447">
                  <c:v>44750</c:v>
                </c:pt>
                <c:pt idx="448">
                  <c:v>44850</c:v>
                </c:pt>
                <c:pt idx="449">
                  <c:v>44950</c:v>
                </c:pt>
                <c:pt idx="450">
                  <c:v>45050</c:v>
                </c:pt>
                <c:pt idx="451">
                  <c:v>45150</c:v>
                </c:pt>
                <c:pt idx="452">
                  <c:v>45250</c:v>
                </c:pt>
                <c:pt idx="453">
                  <c:v>45350</c:v>
                </c:pt>
                <c:pt idx="454">
                  <c:v>45450</c:v>
                </c:pt>
                <c:pt idx="455">
                  <c:v>45550</c:v>
                </c:pt>
                <c:pt idx="456">
                  <c:v>45650</c:v>
                </c:pt>
                <c:pt idx="457">
                  <c:v>45750</c:v>
                </c:pt>
                <c:pt idx="458">
                  <c:v>45850</c:v>
                </c:pt>
                <c:pt idx="459">
                  <c:v>45950</c:v>
                </c:pt>
                <c:pt idx="460">
                  <c:v>46050</c:v>
                </c:pt>
                <c:pt idx="461">
                  <c:v>46150</c:v>
                </c:pt>
                <c:pt idx="462">
                  <c:v>46250</c:v>
                </c:pt>
                <c:pt idx="463">
                  <c:v>46350</c:v>
                </c:pt>
                <c:pt idx="464">
                  <c:v>46450</c:v>
                </c:pt>
                <c:pt idx="465">
                  <c:v>46550</c:v>
                </c:pt>
                <c:pt idx="466">
                  <c:v>46650</c:v>
                </c:pt>
                <c:pt idx="467">
                  <c:v>46750</c:v>
                </c:pt>
                <c:pt idx="468">
                  <c:v>46850</c:v>
                </c:pt>
                <c:pt idx="469">
                  <c:v>46950</c:v>
                </c:pt>
                <c:pt idx="470">
                  <c:v>47050</c:v>
                </c:pt>
                <c:pt idx="471">
                  <c:v>47150</c:v>
                </c:pt>
                <c:pt idx="472">
                  <c:v>47250</c:v>
                </c:pt>
                <c:pt idx="473">
                  <c:v>47350</c:v>
                </c:pt>
                <c:pt idx="474">
                  <c:v>47450</c:v>
                </c:pt>
                <c:pt idx="475">
                  <c:v>47550</c:v>
                </c:pt>
                <c:pt idx="476">
                  <c:v>47650</c:v>
                </c:pt>
                <c:pt idx="477">
                  <c:v>47750</c:v>
                </c:pt>
                <c:pt idx="478">
                  <c:v>47850</c:v>
                </c:pt>
                <c:pt idx="479">
                  <c:v>47950</c:v>
                </c:pt>
                <c:pt idx="480">
                  <c:v>48050</c:v>
                </c:pt>
                <c:pt idx="481">
                  <c:v>48150</c:v>
                </c:pt>
                <c:pt idx="482">
                  <c:v>48250</c:v>
                </c:pt>
                <c:pt idx="483">
                  <c:v>48350</c:v>
                </c:pt>
                <c:pt idx="484">
                  <c:v>48450</c:v>
                </c:pt>
                <c:pt idx="485">
                  <c:v>48550</c:v>
                </c:pt>
                <c:pt idx="486">
                  <c:v>48650</c:v>
                </c:pt>
                <c:pt idx="487">
                  <c:v>48750</c:v>
                </c:pt>
                <c:pt idx="488">
                  <c:v>48850</c:v>
                </c:pt>
                <c:pt idx="489">
                  <c:v>48950</c:v>
                </c:pt>
                <c:pt idx="490">
                  <c:v>49050</c:v>
                </c:pt>
                <c:pt idx="491">
                  <c:v>49150</c:v>
                </c:pt>
                <c:pt idx="492">
                  <c:v>49250</c:v>
                </c:pt>
                <c:pt idx="493">
                  <c:v>49350</c:v>
                </c:pt>
                <c:pt idx="494">
                  <c:v>49450</c:v>
                </c:pt>
                <c:pt idx="495">
                  <c:v>49550</c:v>
                </c:pt>
                <c:pt idx="496">
                  <c:v>49650</c:v>
                </c:pt>
                <c:pt idx="497">
                  <c:v>49750</c:v>
                </c:pt>
                <c:pt idx="498">
                  <c:v>49850</c:v>
                </c:pt>
                <c:pt idx="499">
                  <c:v>49950</c:v>
                </c:pt>
                <c:pt idx="500">
                  <c:v>50050</c:v>
                </c:pt>
                <c:pt idx="501">
                  <c:v>50150</c:v>
                </c:pt>
                <c:pt idx="502">
                  <c:v>50250</c:v>
                </c:pt>
                <c:pt idx="503">
                  <c:v>50350</c:v>
                </c:pt>
                <c:pt idx="504">
                  <c:v>50450</c:v>
                </c:pt>
                <c:pt idx="505">
                  <c:v>50550</c:v>
                </c:pt>
                <c:pt idx="506">
                  <c:v>50650</c:v>
                </c:pt>
                <c:pt idx="507">
                  <c:v>50750</c:v>
                </c:pt>
                <c:pt idx="508">
                  <c:v>50850</c:v>
                </c:pt>
                <c:pt idx="509">
                  <c:v>50950</c:v>
                </c:pt>
                <c:pt idx="510">
                  <c:v>51050</c:v>
                </c:pt>
                <c:pt idx="511">
                  <c:v>51150</c:v>
                </c:pt>
                <c:pt idx="512">
                  <c:v>51250</c:v>
                </c:pt>
                <c:pt idx="513">
                  <c:v>51350</c:v>
                </c:pt>
                <c:pt idx="514">
                  <c:v>51450</c:v>
                </c:pt>
                <c:pt idx="515">
                  <c:v>51550</c:v>
                </c:pt>
                <c:pt idx="516">
                  <c:v>51650</c:v>
                </c:pt>
                <c:pt idx="517">
                  <c:v>51750</c:v>
                </c:pt>
                <c:pt idx="518">
                  <c:v>51850</c:v>
                </c:pt>
                <c:pt idx="519">
                  <c:v>51950</c:v>
                </c:pt>
                <c:pt idx="520">
                  <c:v>52050</c:v>
                </c:pt>
                <c:pt idx="521">
                  <c:v>52150</c:v>
                </c:pt>
                <c:pt idx="522">
                  <c:v>52250</c:v>
                </c:pt>
                <c:pt idx="523">
                  <c:v>52350</c:v>
                </c:pt>
                <c:pt idx="524">
                  <c:v>52450</c:v>
                </c:pt>
                <c:pt idx="525">
                  <c:v>52550</c:v>
                </c:pt>
                <c:pt idx="526">
                  <c:v>52650</c:v>
                </c:pt>
                <c:pt idx="527">
                  <c:v>52750</c:v>
                </c:pt>
                <c:pt idx="528">
                  <c:v>52850</c:v>
                </c:pt>
                <c:pt idx="529">
                  <c:v>52950</c:v>
                </c:pt>
                <c:pt idx="530">
                  <c:v>53050</c:v>
                </c:pt>
                <c:pt idx="531">
                  <c:v>53150</c:v>
                </c:pt>
                <c:pt idx="532">
                  <c:v>53250</c:v>
                </c:pt>
                <c:pt idx="533">
                  <c:v>53350</c:v>
                </c:pt>
                <c:pt idx="534">
                  <c:v>53450</c:v>
                </c:pt>
                <c:pt idx="535">
                  <c:v>53550</c:v>
                </c:pt>
                <c:pt idx="536">
                  <c:v>53650</c:v>
                </c:pt>
                <c:pt idx="537">
                  <c:v>53750</c:v>
                </c:pt>
                <c:pt idx="538">
                  <c:v>53850</c:v>
                </c:pt>
                <c:pt idx="539">
                  <c:v>53950</c:v>
                </c:pt>
                <c:pt idx="540">
                  <c:v>54050</c:v>
                </c:pt>
                <c:pt idx="541">
                  <c:v>54150</c:v>
                </c:pt>
                <c:pt idx="542">
                  <c:v>54250</c:v>
                </c:pt>
                <c:pt idx="543">
                  <c:v>54350</c:v>
                </c:pt>
                <c:pt idx="544">
                  <c:v>54450</c:v>
                </c:pt>
                <c:pt idx="545">
                  <c:v>54550</c:v>
                </c:pt>
                <c:pt idx="546">
                  <c:v>54650</c:v>
                </c:pt>
                <c:pt idx="547">
                  <c:v>54750</c:v>
                </c:pt>
                <c:pt idx="548">
                  <c:v>54850</c:v>
                </c:pt>
                <c:pt idx="549">
                  <c:v>54950</c:v>
                </c:pt>
                <c:pt idx="550">
                  <c:v>55050</c:v>
                </c:pt>
                <c:pt idx="551">
                  <c:v>55150</c:v>
                </c:pt>
                <c:pt idx="552">
                  <c:v>55250</c:v>
                </c:pt>
                <c:pt idx="553">
                  <c:v>55350</c:v>
                </c:pt>
                <c:pt idx="554">
                  <c:v>55450</c:v>
                </c:pt>
                <c:pt idx="555">
                  <c:v>55550</c:v>
                </c:pt>
                <c:pt idx="556">
                  <c:v>55650</c:v>
                </c:pt>
                <c:pt idx="557">
                  <c:v>55750</c:v>
                </c:pt>
                <c:pt idx="558">
                  <c:v>55850</c:v>
                </c:pt>
                <c:pt idx="559">
                  <c:v>55950</c:v>
                </c:pt>
                <c:pt idx="560">
                  <c:v>56050</c:v>
                </c:pt>
                <c:pt idx="561">
                  <c:v>56150</c:v>
                </c:pt>
                <c:pt idx="562">
                  <c:v>56250</c:v>
                </c:pt>
                <c:pt idx="563">
                  <c:v>56350</c:v>
                </c:pt>
                <c:pt idx="564">
                  <c:v>56450</c:v>
                </c:pt>
                <c:pt idx="565">
                  <c:v>56550</c:v>
                </c:pt>
                <c:pt idx="566">
                  <c:v>56650</c:v>
                </c:pt>
                <c:pt idx="567">
                  <c:v>56750</c:v>
                </c:pt>
                <c:pt idx="568">
                  <c:v>56850</c:v>
                </c:pt>
                <c:pt idx="569">
                  <c:v>56950</c:v>
                </c:pt>
                <c:pt idx="570">
                  <c:v>57050</c:v>
                </c:pt>
                <c:pt idx="571">
                  <c:v>57150</c:v>
                </c:pt>
                <c:pt idx="572">
                  <c:v>57250</c:v>
                </c:pt>
                <c:pt idx="573">
                  <c:v>57350</c:v>
                </c:pt>
                <c:pt idx="574">
                  <c:v>57450</c:v>
                </c:pt>
                <c:pt idx="575">
                  <c:v>57550</c:v>
                </c:pt>
                <c:pt idx="576">
                  <c:v>57650</c:v>
                </c:pt>
                <c:pt idx="577">
                  <c:v>57750</c:v>
                </c:pt>
                <c:pt idx="578">
                  <c:v>57850</c:v>
                </c:pt>
                <c:pt idx="579">
                  <c:v>57950</c:v>
                </c:pt>
                <c:pt idx="580">
                  <c:v>58050</c:v>
                </c:pt>
                <c:pt idx="581">
                  <c:v>58150</c:v>
                </c:pt>
                <c:pt idx="582">
                  <c:v>58250</c:v>
                </c:pt>
                <c:pt idx="583">
                  <c:v>58350</c:v>
                </c:pt>
                <c:pt idx="584">
                  <c:v>58450</c:v>
                </c:pt>
                <c:pt idx="585">
                  <c:v>58550</c:v>
                </c:pt>
                <c:pt idx="586">
                  <c:v>58650</c:v>
                </c:pt>
                <c:pt idx="587">
                  <c:v>58750</c:v>
                </c:pt>
                <c:pt idx="588">
                  <c:v>58850</c:v>
                </c:pt>
                <c:pt idx="589">
                  <c:v>58950</c:v>
                </c:pt>
                <c:pt idx="590">
                  <c:v>59050</c:v>
                </c:pt>
                <c:pt idx="591">
                  <c:v>59150</c:v>
                </c:pt>
                <c:pt idx="592">
                  <c:v>59250</c:v>
                </c:pt>
                <c:pt idx="593">
                  <c:v>59350</c:v>
                </c:pt>
                <c:pt idx="594">
                  <c:v>59450</c:v>
                </c:pt>
                <c:pt idx="595">
                  <c:v>59550</c:v>
                </c:pt>
                <c:pt idx="596">
                  <c:v>59650</c:v>
                </c:pt>
                <c:pt idx="597">
                  <c:v>59750</c:v>
                </c:pt>
                <c:pt idx="598">
                  <c:v>59850</c:v>
                </c:pt>
                <c:pt idx="599">
                  <c:v>59950</c:v>
                </c:pt>
                <c:pt idx="600">
                  <c:v>60050</c:v>
                </c:pt>
                <c:pt idx="601">
                  <c:v>60150</c:v>
                </c:pt>
                <c:pt idx="602">
                  <c:v>60250</c:v>
                </c:pt>
                <c:pt idx="603">
                  <c:v>60350</c:v>
                </c:pt>
                <c:pt idx="604">
                  <c:v>60450</c:v>
                </c:pt>
                <c:pt idx="605">
                  <c:v>60550</c:v>
                </c:pt>
                <c:pt idx="606">
                  <c:v>60650</c:v>
                </c:pt>
                <c:pt idx="607">
                  <c:v>60750</c:v>
                </c:pt>
                <c:pt idx="608">
                  <c:v>60850</c:v>
                </c:pt>
                <c:pt idx="609">
                  <c:v>60950</c:v>
                </c:pt>
                <c:pt idx="610">
                  <c:v>61050</c:v>
                </c:pt>
                <c:pt idx="611">
                  <c:v>61150</c:v>
                </c:pt>
                <c:pt idx="612">
                  <c:v>61250</c:v>
                </c:pt>
                <c:pt idx="613">
                  <c:v>61350</c:v>
                </c:pt>
                <c:pt idx="614">
                  <c:v>61450</c:v>
                </c:pt>
                <c:pt idx="615">
                  <c:v>61550</c:v>
                </c:pt>
                <c:pt idx="616">
                  <c:v>61650</c:v>
                </c:pt>
                <c:pt idx="617">
                  <c:v>61750</c:v>
                </c:pt>
                <c:pt idx="618">
                  <c:v>61850</c:v>
                </c:pt>
                <c:pt idx="619">
                  <c:v>61950</c:v>
                </c:pt>
                <c:pt idx="620">
                  <c:v>62050</c:v>
                </c:pt>
                <c:pt idx="621">
                  <c:v>62150</c:v>
                </c:pt>
                <c:pt idx="622">
                  <c:v>62250</c:v>
                </c:pt>
                <c:pt idx="623">
                  <c:v>62350</c:v>
                </c:pt>
                <c:pt idx="624">
                  <c:v>62450</c:v>
                </c:pt>
                <c:pt idx="625">
                  <c:v>62550</c:v>
                </c:pt>
                <c:pt idx="626">
                  <c:v>62650</c:v>
                </c:pt>
                <c:pt idx="627">
                  <c:v>62750</c:v>
                </c:pt>
                <c:pt idx="628">
                  <c:v>62850</c:v>
                </c:pt>
                <c:pt idx="629">
                  <c:v>62950</c:v>
                </c:pt>
                <c:pt idx="630">
                  <c:v>63050</c:v>
                </c:pt>
                <c:pt idx="631">
                  <c:v>63150</c:v>
                </c:pt>
                <c:pt idx="632">
                  <c:v>63250</c:v>
                </c:pt>
                <c:pt idx="633">
                  <c:v>63350</c:v>
                </c:pt>
                <c:pt idx="634">
                  <c:v>63450</c:v>
                </c:pt>
                <c:pt idx="635">
                  <c:v>63550</c:v>
                </c:pt>
                <c:pt idx="636">
                  <c:v>63650</c:v>
                </c:pt>
                <c:pt idx="637">
                  <c:v>63750</c:v>
                </c:pt>
                <c:pt idx="638">
                  <c:v>63850</c:v>
                </c:pt>
                <c:pt idx="639">
                  <c:v>63950</c:v>
                </c:pt>
                <c:pt idx="640">
                  <c:v>64050</c:v>
                </c:pt>
                <c:pt idx="641">
                  <c:v>64150</c:v>
                </c:pt>
                <c:pt idx="642">
                  <c:v>64250</c:v>
                </c:pt>
                <c:pt idx="643">
                  <c:v>64350</c:v>
                </c:pt>
                <c:pt idx="644">
                  <c:v>64450</c:v>
                </c:pt>
                <c:pt idx="645">
                  <c:v>64550</c:v>
                </c:pt>
                <c:pt idx="646">
                  <c:v>64650</c:v>
                </c:pt>
                <c:pt idx="647">
                  <c:v>64750</c:v>
                </c:pt>
                <c:pt idx="648">
                  <c:v>64850</c:v>
                </c:pt>
                <c:pt idx="649">
                  <c:v>64950</c:v>
                </c:pt>
                <c:pt idx="650">
                  <c:v>65050</c:v>
                </c:pt>
                <c:pt idx="651">
                  <c:v>65150</c:v>
                </c:pt>
                <c:pt idx="652">
                  <c:v>65250</c:v>
                </c:pt>
                <c:pt idx="653">
                  <c:v>65350</c:v>
                </c:pt>
                <c:pt idx="654">
                  <c:v>65450</c:v>
                </c:pt>
                <c:pt idx="655">
                  <c:v>65550</c:v>
                </c:pt>
                <c:pt idx="656">
                  <c:v>65650</c:v>
                </c:pt>
                <c:pt idx="657">
                  <c:v>65750</c:v>
                </c:pt>
                <c:pt idx="658">
                  <c:v>65850</c:v>
                </c:pt>
                <c:pt idx="659">
                  <c:v>65950</c:v>
                </c:pt>
                <c:pt idx="660">
                  <c:v>66050</c:v>
                </c:pt>
                <c:pt idx="661">
                  <c:v>66150</c:v>
                </c:pt>
                <c:pt idx="662">
                  <c:v>66250</c:v>
                </c:pt>
                <c:pt idx="663">
                  <c:v>66350</c:v>
                </c:pt>
                <c:pt idx="664">
                  <c:v>66450</c:v>
                </c:pt>
                <c:pt idx="665">
                  <c:v>66550</c:v>
                </c:pt>
                <c:pt idx="666">
                  <c:v>66650</c:v>
                </c:pt>
                <c:pt idx="667">
                  <c:v>66750</c:v>
                </c:pt>
                <c:pt idx="668">
                  <c:v>66850</c:v>
                </c:pt>
                <c:pt idx="669">
                  <c:v>66950</c:v>
                </c:pt>
                <c:pt idx="670">
                  <c:v>67050</c:v>
                </c:pt>
                <c:pt idx="671">
                  <c:v>67150</c:v>
                </c:pt>
                <c:pt idx="672">
                  <c:v>67250</c:v>
                </c:pt>
                <c:pt idx="673">
                  <c:v>67350</c:v>
                </c:pt>
                <c:pt idx="674">
                  <c:v>67450</c:v>
                </c:pt>
                <c:pt idx="675">
                  <c:v>67550</c:v>
                </c:pt>
                <c:pt idx="676">
                  <c:v>67650</c:v>
                </c:pt>
                <c:pt idx="677">
                  <c:v>67750</c:v>
                </c:pt>
                <c:pt idx="678">
                  <c:v>67850</c:v>
                </c:pt>
                <c:pt idx="679">
                  <c:v>67950</c:v>
                </c:pt>
                <c:pt idx="680">
                  <c:v>68050</c:v>
                </c:pt>
                <c:pt idx="681">
                  <c:v>68150</c:v>
                </c:pt>
                <c:pt idx="682">
                  <c:v>68250</c:v>
                </c:pt>
                <c:pt idx="683">
                  <c:v>68350</c:v>
                </c:pt>
                <c:pt idx="684">
                  <c:v>68450</c:v>
                </c:pt>
                <c:pt idx="685">
                  <c:v>68550</c:v>
                </c:pt>
                <c:pt idx="686">
                  <c:v>68650</c:v>
                </c:pt>
                <c:pt idx="687">
                  <c:v>68750</c:v>
                </c:pt>
                <c:pt idx="688">
                  <c:v>68850</c:v>
                </c:pt>
                <c:pt idx="689">
                  <c:v>68950</c:v>
                </c:pt>
                <c:pt idx="690">
                  <c:v>69050</c:v>
                </c:pt>
                <c:pt idx="691">
                  <c:v>69150</c:v>
                </c:pt>
                <c:pt idx="692">
                  <c:v>69250</c:v>
                </c:pt>
                <c:pt idx="693">
                  <c:v>69350</c:v>
                </c:pt>
                <c:pt idx="694">
                  <c:v>69450</c:v>
                </c:pt>
                <c:pt idx="695">
                  <c:v>69550</c:v>
                </c:pt>
                <c:pt idx="696">
                  <c:v>69650</c:v>
                </c:pt>
                <c:pt idx="697">
                  <c:v>69750</c:v>
                </c:pt>
                <c:pt idx="698">
                  <c:v>69850</c:v>
                </c:pt>
                <c:pt idx="699">
                  <c:v>69950</c:v>
                </c:pt>
                <c:pt idx="700">
                  <c:v>70050</c:v>
                </c:pt>
                <c:pt idx="701">
                  <c:v>70150</c:v>
                </c:pt>
                <c:pt idx="702">
                  <c:v>70250</c:v>
                </c:pt>
                <c:pt idx="703">
                  <c:v>70350</c:v>
                </c:pt>
                <c:pt idx="704">
                  <c:v>70450</c:v>
                </c:pt>
                <c:pt idx="705">
                  <c:v>70550</c:v>
                </c:pt>
                <c:pt idx="706">
                  <c:v>70650</c:v>
                </c:pt>
                <c:pt idx="707">
                  <c:v>70750</c:v>
                </c:pt>
                <c:pt idx="708">
                  <c:v>70850</c:v>
                </c:pt>
                <c:pt idx="709">
                  <c:v>70950</c:v>
                </c:pt>
                <c:pt idx="710">
                  <c:v>71050</c:v>
                </c:pt>
                <c:pt idx="711">
                  <c:v>71150</c:v>
                </c:pt>
                <c:pt idx="712">
                  <c:v>71250</c:v>
                </c:pt>
                <c:pt idx="713">
                  <c:v>71350</c:v>
                </c:pt>
                <c:pt idx="714">
                  <c:v>71450</c:v>
                </c:pt>
                <c:pt idx="715">
                  <c:v>71550</c:v>
                </c:pt>
                <c:pt idx="716">
                  <c:v>71650</c:v>
                </c:pt>
                <c:pt idx="717">
                  <c:v>71750</c:v>
                </c:pt>
                <c:pt idx="718">
                  <c:v>71850</c:v>
                </c:pt>
                <c:pt idx="719">
                  <c:v>71950</c:v>
                </c:pt>
                <c:pt idx="720">
                  <c:v>72050</c:v>
                </c:pt>
                <c:pt idx="721">
                  <c:v>72150</c:v>
                </c:pt>
                <c:pt idx="722">
                  <c:v>72250</c:v>
                </c:pt>
                <c:pt idx="723">
                  <c:v>72350</c:v>
                </c:pt>
                <c:pt idx="724">
                  <c:v>72450</c:v>
                </c:pt>
                <c:pt idx="725">
                  <c:v>72550</c:v>
                </c:pt>
                <c:pt idx="726">
                  <c:v>72650</c:v>
                </c:pt>
                <c:pt idx="727">
                  <c:v>72750</c:v>
                </c:pt>
                <c:pt idx="728">
                  <c:v>72850</c:v>
                </c:pt>
                <c:pt idx="729">
                  <c:v>72950</c:v>
                </c:pt>
                <c:pt idx="730">
                  <c:v>73050</c:v>
                </c:pt>
                <c:pt idx="731">
                  <c:v>73150</c:v>
                </c:pt>
                <c:pt idx="732">
                  <c:v>73250</c:v>
                </c:pt>
                <c:pt idx="733">
                  <c:v>73350</c:v>
                </c:pt>
                <c:pt idx="734">
                  <c:v>73450</c:v>
                </c:pt>
                <c:pt idx="735">
                  <c:v>73550</c:v>
                </c:pt>
                <c:pt idx="736">
                  <c:v>73650</c:v>
                </c:pt>
                <c:pt idx="737">
                  <c:v>73750</c:v>
                </c:pt>
                <c:pt idx="738">
                  <c:v>73850</c:v>
                </c:pt>
                <c:pt idx="739">
                  <c:v>73950</c:v>
                </c:pt>
                <c:pt idx="740">
                  <c:v>74050</c:v>
                </c:pt>
                <c:pt idx="741">
                  <c:v>74150</c:v>
                </c:pt>
                <c:pt idx="742">
                  <c:v>74250</c:v>
                </c:pt>
                <c:pt idx="743">
                  <c:v>74350</c:v>
                </c:pt>
                <c:pt idx="744">
                  <c:v>74450</c:v>
                </c:pt>
                <c:pt idx="745">
                  <c:v>74550</c:v>
                </c:pt>
                <c:pt idx="746">
                  <c:v>74650</c:v>
                </c:pt>
                <c:pt idx="747">
                  <c:v>74750</c:v>
                </c:pt>
                <c:pt idx="748">
                  <c:v>74850</c:v>
                </c:pt>
                <c:pt idx="749">
                  <c:v>74950</c:v>
                </c:pt>
                <c:pt idx="750">
                  <c:v>75050</c:v>
                </c:pt>
                <c:pt idx="751">
                  <c:v>75150</c:v>
                </c:pt>
                <c:pt idx="752">
                  <c:v>75250</c:v>
                </c:pt>
                <c:pt idx="753">
                  <c:v>75350</c:v>
                </c:pt>
                <c:pt idx="754">
                  <c:v>75450</c:v>
                </c:pt>
                <c:pt idx="755">
                  <c:v>75550</c:v>
                </c:pt>
                <c:pt idx="756">
                  <c:v>75650</c:v>
                </c:pt>
                <c:pt idx="757">
                  <c:v>75750</c:v>
                </c:pt>
                <c:pt idx="758">
                  <c:v>75850</c:v>
                </c:pt>
                <c:pt idx="759">
                  <c:v>75950</c:v>
                </c:pt>
                <c:pt idx="760">
                  <c:v>76050</c:v>
                </c:pt>
                <c:pt idx="761">
                  <c:v>76150</c:v>
                </c:pt>
                <c:pt idx="762">
                  <c:v>76250</c:v>
                </c:pt>
                <c:pt idx="763">
                  <c:v>76350</c:v>
                </c:pt>
                <c:pt idx="764">
                  <c:v>76450</c:v>
                </c:pt>
                <c:pt idx="765">
                  <c:v>76550</c:v>
                </c:pt>
                <c:pt idx="766">
                  <c:v>76650</c:v>
                </c:pt>
                <c:pt idx="767">
                  <c:v>76750</c:v>
                </c:pt>
                <c:pt idx="768">
                  <c:v>76850</c:v>
                </c:pt>
                <c:pt idx="769">
                  <c:v>76950</c:v>
                </c:pt>
                <c:pt idx="770">
                  <c:v>77050</c:v>
                </c:pt>
                <c:pt idx="771">
                  <c:v>77150</c:v>
                </c:pt>
                <c:pt idx="772">
                  <c:v>77250</c:v>
                </c:pt>
                <c:pt idx="773">
                  <c:v>77350</c:v>
                </c:pt>
                <c:pt idx="774">
                  <c:v>77450</c:v>
                </c:pt>
                <c:pt idx="775">
                  <c:v>77550</c:v>
                </c:pt>
                <c:pt idx="776">
                  <c:v>77650</c:v>
                </c:pt>
                <c:pt idx="777">
                  <c:v>77750</c:v>
                </c:pt>
                <c:pt idx="778">
                  <c:v>77850</c:v>
                </c:pt>
                <c:pt idx="779">
                  <c:v>77950</c:v>
                </c:pt>
                <c:pt idx="780">
                  <c:v>78050</c:v>
                </c:pt>
                <c:pt idx="781">
                  <c:v>78150</c:v>
                </c:pt>
                <c:pt idx="782">
                  <c:v>78250</c:v>
                </c:pt>
                <c:pt idx="783">
                  <c:v>78350</c:v>
                </c:pt>
                <c:pt idx="784">
                  <c:v>78450</c:v>
                </c:pt>
                <c:pt idx="785">
                  <c:v>78550</c:v>
                </c:pt>
                <c:pt idx="786">
                  <c:v>78650</c:v>
                </c:pt>
                <c:pt idx="787">
                  <c:v>78750</c:v>
                </c:pt>
                <c:pt idx="788">
                  <c:v>78850</c:v>
                </c:pt>
                <c:pt idx="789">
                  <c:v>78950</c:v>
                </c:pt>
                <c:pt idx="790">
                  <c:v>79050</c:v>
                </c:pt>
                <c:pt idx="791">
                  <c:v>79150</c:v>
                </c:pt>
                <c:pt idx="792">
                  <c:v>79250</c:v>
                </c:pt>
                <c:pt idx="793">
                  <c:v>79350</c:v>
                </c:pt>
                <c:pt idx="794">
                  <c:v>79450</c:v>
                </c:pt>
                <c:pt idx="795">
                  <c:v>79550</c:v>
                </c:pt>
                <c:pt idx="796">
                  <c:v>79650</c:v>
                </c:pt>
                <c:pt idx="797">
                  <c:v>79750</c:v>
                </c:pt>
                <c:pt idx="798">
                  <c:v>79850</c:v>
                </c:pt>
                <c:pt idx="799">
                  <c:v>79950</c:v>
                </c:pt>
                <c:pt idx="800">
                  <c:v>80050</c:v>
                </c:pt>
                <c:pt idx="801">
                  <c:v>80150</c:v>
                </c:pt>
                <c:pt idx="802">
                  <c:v>80250</c:v>
                </c:pt>
                <c:pt idx="803">
                  <c:v>80350</c:v>
                </c:pt>
                <c:pt idx="804">
                  <c:v>80450</c:v>
                </c:pt>
                <c:pt idx="805">
                  <c:v>80550</c:v>
                </c:pt>
                <c:pt idx="806">
                  <c:v>80650</c:v>
                </c:pt>
                <c:pt idx="807">
                  <c:v>80750</c:v>
                </c:pt>
                <c:pt idx="808">
                  <c:v>80850</c:v>
                </c:pt>
                <c:pt idx="809">
                  <c:v>80950</c:v>
                </c:pt>
                <c:pt idx="810">
                  <c:v>81050</c:v>
                </c:pt>
                <c:pt idx="811">
                  <c:v>81150</c:v>
                </c:pt>
                <c:pt idx="812">
                  <c:v>81250</c:v>
                </c:pt>
                <c:pt idx="813">
                  <c:v>81350</c:v>
                </c:pt>
                <c:pt idx="814">
                  <c:v>81450</c:v>
                </c:pt>
                <c:pt idx="815">
                  <c:v>81550</c:v>
                </c:pt>
                <c:pt idx="816">
                  <c:v>81650</c:v>
                </c:pt>
                <c:pt idx="817">
                  <c:v>81750</c:v>
                </c:pt>
                <c:pt idx="818">
                  <c:v>81850</c:v>
                </c:pt>
                <c:pt idx="819">
                  <c:v>81950</c:v>
                </c:pt>
                <c:pt idx="820">
                  <c:v>82050</c:v>
                </c:pt>
                <c:pt idx="821">
                  <c:v>82150</c:v>
                </c:pt>
                <c:pt idx="822">
                  <c:v>82250</c:v>
                </c:pt>
                <c:pt idx="823">
                  <c:v>82350</c:v>
                </c:pt>
                <c:pt idx="824">
                  <c:v>82450</c:v>
                </c:pt>
                <c:pt idx="825">
                  <c:v>82550</c:v>
                </c:pt>
                <c:pt idx="826">
                  <c:v>82650</c:v>
                </c:pt>
                <c:pt idx="827">
                  <c:v>82750</c:v>
                </c:pt>
                <c:pt idx="828">
                  <c:v>82850</c:v>
                </c:pt>
                <c:pt idx="829">
                  <c:v>82950</c:v>
                </c:pt>
                <c:pt idx="830">
                  <c:v>83050</c:v>
                </c:pt>
                <c:pt idx="831">
                  <c:v>83150</c:v>
                </c:pt>
                <c:pt idx="832">
                  <c:v>83250</c:v>
                </c:pt>
                <c:pt idx="833">
                  <c:v>83350</c:v>
                </c:pt>
                <c:pt idx="834">
                  <c:v>83450</c:v>
                </c:pt>
                <c:pt idx="835">
                  <c:v>83550</c:v>
                </c:pt>
                <c:pt idx="836">
                  <c:v>83650</c:v>
                </c:pt>
                <c:pt idx="837">
                  <c:v>83750</c:v>
                </c:pt>
                <c:pt idx="838">
                  <c:v>83850</c:v>
                </c:pt>
                <c:pt idx="839">
                  <c:v>83950</c:v>
                </c:pt>
                <c:pt idx="840">
                  <c:v>84050</c:v>
                </c:pt>
                <c:pt idx="841">
                  <c:v>84150</c:v>
                </c:pt>
                <c:pt idx="842">
                  <c:v>84250</c:v>
                </c:pt>
                <c:pt idx="843">
                  <c:v>84350</c:v>
                </c:pt>
                <c:pt idx="844">
                  <c:v>84450</c:v>
                </c:pt>
                <c:pt idx="845">
                  <c:v>84550</c:v>
                </c:pt>
                <c:pt idx="846">
                  <c:v>84650</c:v>
                </c:pt>
                <c:pt idx="847">
                  <c:v>84750</c:v>
                </c:pt>
                <c:pt idx="848">
                  <c:v>84850</c:v>
                </c:pt>
                <c:pt idx="849">
                  <c:v>84950</c:v>
                </c:pt>
                <c:pt idx="850">
                  <c:v>85050</c:v>
                </c:pt>
                <c:pt idx="851">
                  <c:v>85150</c:v>
                </c:pt>
                <c:pt idx="852">
                  <c:v>85250</c:v>
                </c:pt>
                <c:pt idx="853">
                  <c:v>85350</c:v>
                </c:pt>
                <c:pt idx="854">
                  <c:v>85450</c:v>
                </c:pt>
                <c:pt idx="855">
                  <c:v>85550</c:v>
                </c:pt>
                <c:pt idx="856">
                  <c:v>85650</c:v>
                </c:pt>
                <c:pt idx="857">
                  <c:v>85750</c:v>
                </c:pt>
                <c:pt idx="858">
                  <c:v>85850</c:v>
                </c:pt>
                <c:pt idx="859">
                  <c:v>85950</c:v>
                </c:pt>
                <c:pt idx="860">
                  <c:v>86050</c:v>
                </c:pt>
                <c:pt idx="861">
                  <c:v>86150</c:v>
                </c:pt>
                <c:pt idx="862">
                  <c:v>86250</c:v>
                </c:pt>
                <c:pt idx="863">
                  <c:v>86350</c:v>
                </c:pt>
                <c:pt idx="864">
                  <c:v>86450</c:v>
                </c:pt>
                <c:pt idx="865">
                  <c:v>86550</c:v>
                </c:pt>
                <c:pt idx="866">
                  <c:v>86650</c:v>
                </c:pt>
                <c:pt idx="867">
                  <c:v>86750</c:v>
                </c:pt>
                <c:pt idx="868">
                  <c:v>86850</c:v>
                </c:pt>
                <c:pt idx="869">
                  <c:v>86950</c:v>
                </c:pt>
                <c:pt idx="870">
                  <c:v>87050</c:v>
                </c:pt>
                <c:pt idx="871">
                  <c:v>87150</c:v>
                </c:pt>
                <c:pt idx="872">
                  <c:v>87250</c:v>
                </c:pt>
                <c:pt idx="873">
                  <c:v>87350</c:v>
                </c:pt>
                <c:pt idx="874">
                  <c:v>87450</c:v>
                </c:pt>
                <c:pt idx="875">
                  <c:v>87550</c:v>
                </c:pt>
                <c:pt idx="876">
                  <c:v>87650</c:v>
                </c:pt>
                <c:pt idx="877">
                  <c:v>87750</c:v>
                </c:pt>
                <c:pt idx="878">
                  <c:v>87850</c:v>
                </c:pt>
                <c:pt idx="879">
                  <c:v>87950</c:v>
                </c:pt>
                <c:pt idx="880">
                  <c:v>88050</c:v>
                </c:pt>
                <c:pt idx="881">
                  <c:v>88150</c:v>
                </c:pt>
                <c:pt idx="882">
                  <c:v>88250</c:v>
                </c:pt>
                <c:pt idx="883">
                  <c:v>88350</c:v>
                </c:pt>
                <c:pt idx="884">
                  <c:v>88450</c:v>
                </c:pt>
                <c:pt idx="885">
                  <c:v>88550</c:v>
                </c:pt>
                <c:pt idx="886">
                  <c:v>88650</c:v>
                </c:pt>
                <c:pt idx="887">
                  <c:v>88750</c:v>
                </c:pt>
                <c:pt idx="888">
                  <c:v>88850</c:v>
                </c:pt>
                <c:pt idx="889">
                  <c:v>88950</c:v>
                </c:pt>
                <c:pt idx="890">
                  <c:v>89050</c:v>
                </c:pt>
                <c:pt idx="891">
                  <c:v>89150</c:v>
                </c:pt>
                <c:pt idx="892">
                  <c:v>89250</c:v>
                </c:pt>
                <c:pt idx="893">
                  <c:v>89350</c:v>
                </c:pt>
                <c:pt idx="894">
                  <c:v>89450</c:v>
                </c:pt>
                <c:pt idx="895">
                  <c:v>89550</c:v>
                </c:pt>
                <c:pt idx="896">
                  <c:v>89650</c:v>
                </c:pt>
                <c:pt idx="897">
                  <c:v>89750</c:v>
                </c:pt>
                <c:pt idx="898">
                  <c:v>89850</c:v>
                </c:pt>
                <c:pt idx="899">
                  <c:v>89950</c:v>
                </c:pt>
                <c:pt idx="900">
                  <c:v>90050</c:v>
                </c:pt>
                <c:pt idx="901">
                  <c:v>90150</c:v>
                </c:pt>
                <c:pt idx="902">
                  <c:v>90250</c:v>
                </c:pt>
                <c:pt idx="903">
                  <c:v>90350</c:v>
                </c:pt>
                <c:pt idx="904">
                  <c:v>90450</c:v>
                </c:pt>
                <c:pt idx="905">
                  <c:v>90550</c:v>
                </c:pt>
                <c:pt idx="906">
                  <c:v>90650</c:v>
                </c:pt>
                <c:pt idx="907">
                  <c:v>90750</c:v>
                </c:pt>
                <c:pt idx="908">
                  <c:v>90850</c:v>
                </c:pt>
                <c:pt idx="909">
                  <c:v>90950</c:v>
                </c:pt>
                <c:pt idx="910">
                  <c:v>91050</c:v>
                </c:pt>
                <c:pt idx="911">
                  <c:v>91150</c:v>
                </c:pt>
                <c:pt idx="912">
                  <c:v>91250</c:v>
                </c:pt>
                <c:pt idx="913">
                  <c:v>91350</c:v>
                </c:pt>
                <c:pt idx="914">
                  <c:v>91450</c:v>
                </c:pt>
                <c:pt idx="915">
                  <c:v>91550</c:v>
                </c:pt>
                <c:pt idx="916">
                  <c:v>91650</c:v>
                </c:pt>
                <c:pt idx="917">
                  <c:v>91750</c:v>
                </c:pt>
                <c:pt idx="918">
                  <c:v>91850</c:v>
                </c:pt>
                <c:pt idx="919">
                  <c:v>91950</c:v>
                </c:pt>
                <c:pt idx="920">
                  <c:v>92050</c:v>
                </c:pt>
                <c:pt idx="921">
                  <c:v>92150</c:v>
                </c:pt>
                <c:pt idx="922">
                  <c:v>92250</c:v>
                </c:pt>
                <c:pt idx="923">
                  <c:v>92350</c:v>
                </c:pt>
                <c:pt idx="924">
                  <c:v>92450</c:v>
                </c:pt>
                <c:pt idx="925">
                  <c:v>92550</c:v>
                </c:pt>
                <c:pt idx="926">
                  <c:v>92650</c:v>
                </c:pt>
                <c:pt idx="927">
                  <c:v>92750</c:v>
                </c:pt>
                <c:pt idx="928">
                  <c:v>92850</c:v>
                </c:pt>
                <c:pt idx="929">
                  <c:v>92950</c:v>
                </c:pt>
                <c:pt idx="930">
                  <c:v>93050</c:v>
                </c:pt>
                <c:pt idx="931">
                  <c:v>93150</c:v>
                </c:pt>
                <c:pt idx="932">
                  <c:v>93250</c:v>
                </c:pt>
                <c:pt idx="933">
                  <c:v>93350</c:v>
                </c:pt>
                <c:pt idx="934">
                  <c:v>93450</c:v>
                </c:pt>
                <c:pt idx="935">
                  <c:v>93550</c:v>
                </c:pt>
                <c:pt idx="936">
                  <c:v>93650</c:v>
                </c:pt>
                <c:pt idx="937">
                  <c:v>93750</c:v>
                </c:pt>
                <c:pt idx="938">
                  <c:v>93850</c:v>
                </c:pt>
                <c:pt idx="939">
                  <c:v>93950</c:v>
                </c:pt>
                <c:pt idx="940">
                  <c:v>94050</c:v>
                </c:pt>
                <c:pt idx="941">
                  <c:v>94150</c:v>
                </c:pt>
                <c:pt idx="942">
                  <c:v>94250</c:v>
                </c:pt>
                <c:pt idx="943">
                  <c:v>94350</c:v>
                </c:pt>
                <c:pt idx="944">
                  <c:v>94450</c:v>
                </c:pt>
                <c:pt idx="945">
                  <c:v>94550</c:v>
                </c:pt>
                <c:pt idx="946">
                  <c:v>94650</c:v>
                </c:pt>
                <c:pt idx="947">
                  <c:v>94750</c:v>
                </c:pt>
                <c:pt idx="948">
                  <c:v>94850</c:v>
                </c:pt>
                <c:pt idx="949">
                  <c:v>94950</c:v>
                </c:pt>
                <c:pt idx="950">
                  <c:v>95050</c:v>
                </c:pt>
                <c:pt idx="951">
                  <c:v>95150</c:v>
                </c:pt>
                <c:pt idx="952">
                  <c:v>95250</c:v>
                </c:pt>
                <c:pt idx="953">
                  <c:v>95350</c:v>
                </c:pt>
                <c:pt idx="954">
                  <c:v>95450</c:v>
                </c:pt>
                <c:pt idx="955">
                  <c:v>95550</c:v>
                </c:pt>
                <c:pt idx="956">
                  <c:v>95650</c:v>
                </c:pt>
                <c:pt idx="957">
                  <c:v>95750</c:v>
                </c:pt>
                <c:pt idx="958">
                  <c:v>95850</c:v>
                </c:pt>
                <c:pt idx="959">
                  <c:v>95950</c:v>
                </c:pt>
                <c:pt idx="960">
                  <c:v>96050</c:v>
                </c:pt>
                <c:pt idx="961">
                  <c:v>96150</c:v>
                </c:pt>
                <c:pt idx="962">
                  <c:v>96250</c:v>
                </c:pt>
                <c:pt idx="963">
                  <c:v>96350</c:v>
                </c:pt>
                <c:pt idx="964">
                  <c:v>96450</c:v>
                </c:pt>
                <c:pt idx="965">
                  <c:v>96550</c:v>
                </c:pt>
                <c:pt idx="966">
                  <c:v>96650</c:v>
                </c:pt>
                <c:pt idx="967">
                  <c:v>96750</c:v>
                </c:pt>
                <c:pt idx="968">
                  <c:v>96850</c:v>
                </c:pt>
                <c:pt idx="969">
                  <c:v>96950</c:v>
                </c:pt>
                <c:pt idx="970">
                  <c:v>97050</c:v>
                </c:pt>
                <c:pt idx="971">
                  <c:v>97150</c:v>
                </c:pt>
                <c:pt idx="972">
                  <c:v>97250</c:v>
                </c:pt>
                <c:pt idx="973">
                  <c:v>97350</c:v>
                </c:pt>
                <c:pt idx="974">
                  <c:v>97450</c:v>
                </c:pt>
                <c:pt idx="975">
                  <c:v>97550</c:v>
                </c:pt>
                <c:pt idx="976">
                  <c:v>97650</c:v>
                </c:pt>
                <c:pt idx="977">
                  <c:v>97750</c:v>
                </c:pt>
                <c:pt idx="978">
                  <c:v>97850</c:v>
                </c:pt>
                <c:pt idx="979">
                  <c:v>97950</c:v>
                </c:pt>
                <c:pt idx="980">
                  <c:v>98050</c:v>
                </c:pt>
                <c:pt idx="981">
                  <c:v>98150</c:v>
                </c:pt>
                <c:pt idx="982">
                  <c:v>98250</c:v>
                </c:pt>
                <c:pt idx="983">
                  <c:v>98350</c:v>
                </c:pt>
                <c:pt idx="984">
                  <c:v>98450</c:v>
                </c:pt>
                <c:pt idx="985">
                  <c:v>98550</c:v>
                </c:pt>
                <c:pt idx="986">
                  <c:v>98650</c:v>
                </c:pt>
                <c:pt idx="987">
                  <c:v>98750</c:v>
                </c:pt>
                <c:pt idx="988">
                  <c:v>98850</c:v>
                </c:pt>
                <c:pt idx="989">
                  <c:v>98950</c:v>
                </c:pt>
                <c:pt idx="990">
                  <c:v>99050</c:v>
                </c:pt>
                <c:pt idx="991">
                  <c:v>99150</c:v>
                </c:pt>
                <c:pt idx="992">
                  <c:v>99250</c:v>
                </c:pt>
                <c:pt idx="993">
                  <c:v>99350</c:v>
                </c:pt>
                <c:pt idx="994">
                  <c:v>99450</c:v>
                </c:pt>
                <c:pt idx="995">
                  <c:v>99550</c:v>
                </c:pt>
                <c:pt idx="996">
                  <c:v>99650</c:v>
                </c:pt>
                <c:pt idx="997">
                  <c:v>99750</c:v>
                </c:pt>
                <c:pt idx="998">
                  <c:v>99850</c:v>
                </c:pt>
                <c:pt idx="999">
                  <c:v>99950</c:v>
                </c:pt>
              </c:numCache>
            </c:numRef>
          </c:xVal>
          <c:yVal>
            <c:numRef>
              <c:f>noSGC!$A$9:$ALL$9</c:f>
              <c:numCache>
                <c:formatCode>General</c:formatCode>
                <c:ptCount val="1000"/>
                <c:pt idx="0">
                  <c:v>5.91</c:v>
                </c:pt>
                <c:pt idx="1">
                  <c:v>5.8869999999999996</c:v>
                </c:pt>
                <c:pt idx="2">
                  <c:v>5.8710000000000004</c:v>
                </c:pt>
                <c:pt idx="3">
                  <c:v>5.8619999999999965</c:v>
                </c:pt>
                <c:pt idx="4">
                  <c:v>5.8559999999999945</c:v>
                </c:pt>
                <c:pt idx="5">
                  <c:v>5.8519999999999985</c:v>
                </c:pt>
                <c:pt idx="6">
                  <c:v>5.8490000000000002</c:v>
                </c:pt>
                <c:pt idx="7">
                  <c:v>5.8469999999999995</c:v>
                </c:pt>
                <c:pt idx="8">
                  <c:v>5.8460000000000001</c:v>
                </c:pt>
                <c:pt idx="9">
                  <c:v>5.8460000000000001</c:v>
                </c:pt>
                <c:pt idx="10">
                  <c:v>5.8449999999999935</c:v>
                </c:pt>
                <c:pt idx="11">
                  <c:v>5.8449999999999935</c:v>
                </c:pt>
                <c:pt idx="12">
                  <c:v>5.8449999999999935</c:v>
                </c:pt>
                <c:pt idx="13">
                  <c:v>5.8439999999999985</c:v>
                </c:pt>
                <c:pt idx="14">
                  <c:v>5.8439999999999985</c:v>
                </c:pt>
                <c:pt idx="15">
                  <c:v>5.8439999999999985</c:v>
                </c:pt>
                <c:pt idx="16">
                  <c:v>5.8439999999999985</c:v>
                </c:pt>
                <c:pt idx="17">
                  <c:v>5.8439999999999985</c:v>
                </c:pt>
                <c:pt idx="18">
                  <c:v>5.8439999999999985</c:v>
                </c:pt>
                <c:pt idx="19">
                  <c:v>5.8439999999999985</c:v>
                </c:pt>
                <c:pt idx="20">
                  <c:v>5.8439999999999985</c:v>
                </c:pt>
                <c:pt idx="21">
                  <c:v>5.8439999999999985</c:v>
                </c:pt>
                <c:pt idx="22">
                  <c:v>5.8439999999999985</c:v>
                </c:pt>
                <c:pt idx="23">
                  <c:v>5.8439999999999985</c:v>
                </c:pt>
                <c:pt idx="24">
                  <c:v>5.8439999999999985</c:v>
                </c:pt>
                <c:pt idx="25">
                  <c:v>5.8439999999999985</c:v>
                </c:pt>
                <c:pt idx="26">
                  <c:v>5.8439999999999985</c:v>
                </c:pt>
                <c:pt idx="27">
                  <c:v>5.8439999999999985</c:v>
                </c:pt>
                <c:pt idx="28">
                  <c:v>5.8439999999999985</c:v>
                </c:pt>
                <c:pt idx="29">
                  <c:v>5.8439999999999985</c:v>
                </c:pt>
                <c:pt idx="30">
                  <c:v>5.8439999999999985</c:v>
                </c:pt>
                <c:pt idx="31">
                  <c:v>5.8439999999999985</c:v>
                </c:pt>
                <c:pt idx="32">
                  <c:v>5.8439999999999985</c:v>
                </c:pt>
                <c:pt idx="33">
                  <c:v>5.8439999999999985</c:v>
                </c:pt>
                <c:pt idx="34">
                  <c:v>5.8439999999999985</c:v>
                </c:pt>
                <c:pt idx="35">
                  <c:v>5.8439999999999985</c:v>
                </c:pt>
                <c:pt idx="36">
                  <c:v>5.8439999999999985</c:v>
                </c:pt>
                <c:pt idx="37">
                  <c:v>5.8439999999999985</c:v>
                </c:pt>
                <c:pt idx="38">
                  <c:v>5.8439999999999985</c:v>
                </c:pt>
                <c:pt idx="39">
                  <c:v>5.8439999999999985</c:v>
                </c:pt>
                <c:pt idx="40">
                  <c:v>5.8439999999999985</c:v>
                </c:pt>
                <c:pt idx="41">
                  <c:v>5.8439999999999985</c:v>
                </c:pt>
                <c:pt idx="42">
                  <c:v>5.8439999999999985</c:v>
                </c:pt>
                <c:pt idx="43">
                  <c:v>5.8439999999999985</c:v>
                </c:pt>
                <c:pt idx="44">
                  <c:v>5.8439999999999985</c:v>
                </c:pt>
                <c:pt idx="45">
                  <c:v>5.8439999999999985</c:v>
                </c:pt>
                <c:pt idx="46">
                  <c:v>5.8439999999999985</c:v>
                </c:pt>
                <c:pt idx="47">
                  <c:v>5.8439999999999985</c:v>
                </c:pt>
                <c:pt idx="48">
                  <c:v>5.8439999999999985</c:v>
                </c:pt>
                <c:pt idx="49">
                  <c:v>5.8439999999999985</c:v>
                </c:pt>
                <c:pt idx="50">
                  <c:v>5.8439999999999985</c:v>
                </c:pt>
                <c:pt idx="51">
                  <c:v>5.8439999999999985</c:v>
                </c:pt>
                <c:pt idx="52">
                  <c:v>5.8439999999999985</c:v>
                </c:pt>
                <c:pt idx="53">
                  <c:v>5.8439999999999985</c:v>
                </c:pt>
                <c:pt idx="54">
                  <c:v>5.8439999999999985</c:v>
                </c:pt>
                <c:pt idx="55">
                  <c:v>5.8439999999999985</c:v>
                </c:pt>
                <c:pt idx="56">
                  <c:v>5.8439999999999985</c:v>
                </c:pt>
                <c:pt idx="57">
                  <c:v>5.8439999999999985</c:v>
                </c:pt>
                <c:pt idx="58">
                  <c:v>5.8439999999999985</c:v>
                </c:pt>
                <c:pt idx="59">
                  <c:v>5.8439999999999985</c:v>
                </c:pt>
                <c:pt idx="60">
                  <c:v>5.8439999999999985</c:v>
                </c:pt>
                <c:pt idx="61">
                  <c:v>5.8439999999999985</c:v>
                </c:pt>
                <c:pt idx="62">
                  <c:v>5.8439999999999985</c:v>
                </c:pt>
                <c:pt idx="63">
                  <c:v>5.8439999999999985</c:v>
                </c:pt>
                <c:pt idx="64">
                  <c:v>5.8439999999999985</c:v>
                </c:pt>
                <c:pt idx="65">
                  <c:v>5.8439999999999985</c:v>
                </c:pt>
                <c:pt idx="66">
                  <c:v>5.8439999999999985</c:v>
                </c:pt>
                <c:pt idx="67">
                  <c:v>5.8439999999999985</c:v>
                </c:pt>
                <c:pt idx="68">
                  <c:v>5.8439999999999985</c:v>
                </c:pt>
                <c:pt idx="69">
                  <c:v>5.8439999999999985</c:v>
                </c:pt>
                <c:pt idx="70">
                  <c:v>5.8439999999999985</c:v>
                </c:pt>
                <c:pt idx="71">
                  <c:v>5.8439999999999985</c:v>
                </c:pt>
                <c:pt idx="72">
                  <c:v>5.8439999999999985</c:v>
                </c:pt>
                <c:pt idx="73">
                  <c:v>5.8439999999999985</c:v>
                </c:pt>
                <c:pt idx="74">
                  <c:v>5.8439999999999985</c:v>
                </c:pt>
                <c:pt idx="75">
                  <c:v>5.8439999999999985</c:v>
                </c:pt>
                <c:pt idx="76">
                  <c:v>5.8439999999999985</c:v>
                </c:pt>
                <c:pt idx="77">
                  <c:v>5.8439999999999985</c:v>
                </c:pt>
                <c:pt idx="78">
                  <c:v>5.8439999999999985</c:v>
                </c:pt>
                <c:pt idx="79">
                  <c:v>5.8439999999999985</c:v>
                </c:pt>
                <c:pt idx="80">
                  <c:v>5.8439999999999985</c:v>
                </c:pt>
                <c:pt idx="81">
                  <c:v>5.8439999999999985</c:v>
                </c:pt>
                <c:pt idx="82">
                  <c:v>5.8439999999999985</c:v>
                </c:pt>
                <c:pt idx="83">
                  <c:v>5.8439999999999985</c:v>
                </c:pt>
                <c:pt idx="84">
                  <c:v>5.8439999999999985</c:v>
                </c:pt>
                <c:pt idx="85">
                  <c:v>5.8439999999999985</c:v>
                </c:pt>
                <c:pt idx="86">
                  <c:v>5.8439999999999985</c:v>
                </c:pt>
                <c:pt idx="87">
                  <c:v>5.8439999999999985</c:v>
                </c:pt>
                <c:pt idx="88">
                  <c:v>5.8439999999999985</c:v>
                </c:pt>
                <c:pt idx="89">
                  <c:v>5.8439999999999985</c:v>
                </c:pt>
                <c:pt idx="90">
                  <c:v>5.8439999999999985</c:v>
                </c:pt>
                <c:pt idx="91">
                  <c:v>5.8439999999999985</c:v>
                </c:pt>
                <c:pt idx="92">
                  <c:v>5.8439999999999985</c:v>
                </c:pt>
                <c:pt idx="93">
                  <c:v>5.8439999999999985</c:v>
                </c:pt>
                <c:pt idx="94">
                  <c:v>5.8439999999999985</c:v>
                </c:pt>
                <c:pt idx="95">
                  <c:v>5.8439999999999985</c:v>
                </c:pt>
                <c:pt idx="96">
                  <c:v>5.8439999999999985</c:v>
                </c:pt>
                <c:pt idx="97">
                  <c:v>5.8439999999999985</c:v>
                </c:pt>
                <c:pt idx="98">
                  <c:v>5.8439999999999985</c:v>
                </c:pt>
                <c:pt idx="99">
                  <c:v>5.8439999999999985</c:v>
                </c:pt>
                <c:pt idx="100">
                  <c:v>5.8439999999999985</c:v>
                </c:pt>
                <c:pt idx="101">
                  <c:v>5.8439999999999985</c:v>
                </c:pt>
                <c:pt idx="102">
                  <c:v>5.8439999999999985</c:v>
                </c:pt>
                <c:pt idx="103">
                  <c:v>5.8439999999999985</c:v>
                </c:pt>
                <c:pt idx="104">
                  <c:v>5.8439999999999985</c:v>
                </c:pt>
                <c:pt idx="105">
                  <c:v>5.8439999999999985</c:v>
                </c:pt>
                <c:pt idx="106">
                  <c:v>5.8439999999999985</c:v>
                </c:pt>
                <c:pt idx="107">
                  <c:v>5.8439999999999985</c:v>
                </c:pt>
                <c:pt idx="108">
                  <c:v>5.8439999999999985</c:v>
                </c:pt>
                <c:pt idx="109">
                  <c:v>5.8439999999999985</c:v>
                </c:pt>
                <c:pt idx="110">
                  <c:v>5.8439999999999985</c:v>
                </c:pt>
                <c:pt idx="111">
                  <c:v>5.8439999999999985</c:v>
                </c:pt>
                <c:pt idx="112">
                  <c:v>5.8439999999999985</c:v>
                </c:pt>
                <c:pt idx="113">
                  <c:v>5.8439999999999985</c:v>
                </c:pt>
                <c:pt idx="114">
                  <c:v>5.8439999999999985</c:v>
                </c:pt>
                <c:pt idx="115">
                  <c:v>5.8439999999999985</c:v>
                </c:pt>
                <c:pt idx="116">
                  <c:v>5.8439999999999985</c:v>
                </c:pt>
                <c:pt idx="117">
                  <c:v>5.8439999999999985</c:v>
                </c:pt>
                <c:pt idx="118">
                  <c:v>5.8439999999999985</c:v>
                </c:pt>
                <c:pt idx="119">
                  <c:v>5.8439999999999985</c:v>
                </c:pt>
                <c:pt idx="120">
                  <c:v>5.8439999999999985</c:v>
                </c:pt>
                <c:pt idx="121">
                  <c:v>5.8439999999999985</c:v>
                </c:pt>
                <c:pt idx="122">
                  <c:v>5.8439999999999985</c:v>
                </c:pt>
                <c:pt idx="123">
                  <c:v>5.8439999999999985</c:v>
                </c:pt>
                <c:pt idx="124">
                  <c:v>5.8439999999999985</c:v>
                </c:pt>
                <c:pt idx="125">
                  <c:v>5.8439999999999985</c:v>
                </c:pt>
                <c:pt idx="126">
                  <c:v>5.8439999999999985</c:v>
                </c:pt>
                <c:pt idx="127">
                  <c:v>5.8439999999999985</c:v>
                </c:pt>
                <c:pt idx="128">
                  <c:v>5.8439999999999985</c:v>
                </c:pt>
                <c:pt idx="129">
                  <c:v>5.8439999999999985</c:v>
                </c:pt>
                <c:pt idx="130">
                  <c:v>5.8439999999999985</c:v>
                </c:pt>
                <c:pt idx="131">
                  <c:v>5.8439999999999985</c:v>
                </c:pt>
                <c:pt idx="132">
                  <c:v>5.8439999999999985</c:v>
                </c:pt>
                <c:pt idx="133">
                  <c:v>5.8439999999999985</c:v>
                </c:pt>
                <c:pt idx="134">
                  <c:v>5.8439999999999985</c:v>
                </c:pt>
                <c:pt idx="135">
                  <c:v>5.8439999999999985</c:v>
                </c:pt>
                <c:pt idx="136">
                  <c:v>5.8439999999999985</c:v>
                </c:pt>
                <c:pt idx="137">
                  <c:v>5.8439999999999985</c:v>
                </c:pt>
                <c:pt idx="138">
                  <c:v>5.8439999999999985</c:v>
                </c:pt>
                <c:pt idx="139">
                  <c:v>5.8439999999999985</c:v>
                </c:pt>
                <c:pt idx="140">
                  <c:v>5.8439999999999985</c:v>
                </c:pt>
                <c:pt idx="141">
                  <c:v>5.8439999999999985</c:v>
                </c:pt>
                <c:pt idx="142">
                  <c:v>5.8439999999999985</c:v>
                </c:pt>
                <c:pt idx="143">
                  <c:v>5.8439999999999985</c:v>
                </c:pt>
                <c:pt idx="144">
                  <c:v>5.8439999999999985</c:v>
                </c:pt>
                <c:pt idx="145">
                  <c:v>5.8439999999999985</c:v>
                </c:pt>
                <c:pt idx="146">
                  <c:v>5.8439999999999985</c:v>
                </c:pt>
                <c:pt idx="147">
                  <c:v>5.8439999999999985</c:v>
                </c:pt>
                <c:pt idx="148">
                  <c:v>5.8439999999999985</c:v>
                </c:pt>
                <c:pt idx="149">
                  <c:v>5.8439999999999985</c:v>
                </c:pt>
                <c:pt idx="150">
                  <c:v>5.8439999999999985</c:v>
                </c:pt>
                <c:pt idx="151">
                  <c:v>5.8439999999999985</c:v>
                </c:pt>
                <c:pt idx="152">
                  <c:v>5.8439999999999985</c:v>
                </c:pt>
                <c:pt idx="153">
                  <c:v>5.8439999999999985</c:v>
                </c:pt>
                <c:pt idx="154">
                  <c:v>5.8439999999999985</c:v>
                </c:pt>
                <c:pt idx="155">
                  <c:v>5.8439999999999985</c:v>
                </c:pt>
                <c:pt idx="156">
                  <c:v>5.8439999999999985</c:v>
                </c:pt>
                <c:pt idx="157">
                  <c:v>5.8439999999999985</c:v>
                </c:pt>
                <c:pt idx="158">
                  <c:v>5.8439999999999985</c:v>
                </c:pt>
                <c:pt idx="159">
                  <c:v>5.8439999999999985</c:v>
                </c:pt>
                <c:pt idx="160">
                  <c:v>5.8439999999999985</c:v>
                </c:pt>
                <c:pt idx="161">
                  <c:v>5.8439999999999985</c:v>
                </c:pt>
                <c:pt idx="162">
                  <c:v>5.8439999999999985</c:v>
                </c:pt>
                <c:pt idx="163">
                  <c:v>5.8439999999999985</c:v>
                </c:pt>
                <c:pt idx="164">
                  <c:v>5.8439999999999985</c:v>
                </c:pt>
                <c:pt idx="165">
                  <c:v>5.8439999999999985</c:v>
                </c:pt>
                <c:pt idx="166">
                  <c:v>5.8439999999999985</c:v>
                </c:pt>
                <c:pt idx="167">
                  <c:v>5.8439999999999985</c:v>
                </c:pt>
                <c:pt idx="168">
                  <c:v>5.8439999999999985</c:v>
                </c:pt>
                <c:pt idx="169">
                  <c:v>5.8439999999999985</c:v>
                </c:pt>
                <c:pt idx="170">
                  <c:v>5.8439999999999985</c:v>
                </c:pt>
                <c:pt idx="171">
                  <c:v>5.8439999999999985</c:v>
                </c:pt>
                <c:pt idx="172">
                  <c:v>5.8439999999999985</c:v>
                </c:pt>
                <c:pt idx="173">
                  <c:v>5.8439999999999985</c:v>
                </c:pt>
                <c:pt idx="174">
                  <c:v>5.8439999999999985</c:v>
                </c:pt>
                <c:pt idx="175">
                  <c:v>5.8439999999999985</c:v>
                </c:pt>
                <c:pt idx="176">
                  <c:v>5.8439999999999985</c:v>
                </c:pt>
                <c:pt idx="177">
                  <c:v>5.8439999999999985</c:v>
                </c:pt>
                <c:pt idx="178">
                  <c:v>5.8439999999999985</c:v>
                </c:pt>
                <c:pt idx="179">
                  <c:v>5.8439999999999985</c:v>
                </c:pt>
                <c:pt idx="180">
                  <c:v>5.8439999999999985</c:v>
                </c:pt>
                <c:pt idx="181">
                  <c:v>5.8439999999999985</c:v>
                </c:pt>
                <c:pt idx="182">
                  <c:v>5.8439999999999985</c:v>
                </c:pt>
                <c:pt idx="183">
                  <c:v>5.8439999999999985</c:v>
                </c:pt>
                <c:pt idx="184">
                  <c:v>5.8439999999999985</c:v>
                </c:pt>
                <c:pt idx="185">
                  <c:v>5.8439999999999985</c:v>
                </c:pt>
                <c:pt idx="186">
                  <c:v>5.8439999999999985</c:v>
                </c:pt>
                <c:pt idx="187">
                  <c:v>5.8439999999999985</c:v>
                </c:pt>
                <c:pt idx="188">
                  <c:v>5.8439999999999985</c:v>
                </c:pt>
                <c:pt idx="189">
                  <c:v>5.8439999999999985</c:v>
                </c:pt>
                <c:pt idx="190">
                  <c:v>5.8439999999999985</c:v>
                </c:pt>
                <c:pt idx="191">
                  <c:v>5.8439999999999985</c:v>
                </c:pt>
                <c:pt idx="192">
                  <c:v>5.8439999999999985</c:v>
                </c:pt>
                <c:pt idx="193">
                  <c:v>5.8439999999999985</c:v>
                </c:pt>
                <c:pt idx="194">
                  <c:v>5.8439999999999985</c:v>
                </c:pt>
                <c:pt idx="195">
                  <c:v>5.8439999999999985</c:v>
                </c:pt>
                <c:pt idx="196">
                  <c:v>5.8439999999999985</c:v>
                </c:pt>
                <c:pt idx="197">
                  <c:v>5.8439999999999985</c:v>
                </c:pt>
                <c:pt idx="198">
                  <c:v>5.8439999999999985</c:v>
                </c:pt>
                <c:pt idx="199">
                  <c:v>5.8439999999999985</c:v>
                </c:pt>
                <c:pt idx="200">
                  <c:v>5.8439999999999985</c:v>
                </c:pt>
                <c:pt idx="201">
                  <c:v>5.8439999999999985</c:v>
                </c:pt>
                <c:pt idx="202">
                  <c:v>5.8439999999999985</c:v>
                </c:pt>
                <c:pt idx="203">
                  <c:v>5.8439999999999985</c:v>
                </c:pt>
                <c:pt idx="204">
                  <c:v>5.8439999999999985</c:v>
                </c:pt>
                <c:pt idx="205">
                  <c:v>5.8439999999999985</c:v>
                </c:pt>
                <c:pt idx="206">
                  <c:v>5.8439999999999985</c:v>
                </c:pt>
                <c:pt idx="207">
                  <c:v>5.8439999999999985</c:v>
                </c:pt>
                <c:pt idx="208">
                  <c:v>5.8439999999999985</c:v>
                </c:pt>
                <c:pt idx="209">
                  <c:v>5.8439999999999985</c:v>
                </c:pt>
                <c:pt idx="210">
                  <c:v>5.8439999999999985</c:v>
                </c:pt>
                <c:pt idx="211">
                  <c:v>5.8439999999999985</c:v>
                </c:pt>
                <c:pt idx="212">
                  <c:v>5.8439999999999985</c:v>
                </c:pt>
                <c:pt idx="213">
                  <c:v>5.8439999999999985</c:v>
                </c:pt>
                <c:pt idx="214">
                  <c:v>5.8439999999999985</c:v>
                </c:pt>
                <c:pt idx="215">
                  <c:v>5.8439999999999985</c:v>
                </c:pt>
                <c:pt idx="216">
                  <c:v>5.8439999999999985</c:v>
                </c:pt>
                <c:pt idx="217">
                  <c:v>5.8439999999999985</c:v>
                </c:pt>
                <c:pt idx="218">
                  <c:v>5.8439999999999985</c:v>
                </c:pt>
                <c:pt idx="219">
                  <c:v>5.8439999999999985</c:v>
                </c:pt>
                <c:pt idx="220">
                  <c:v>5.8439999999999985</c:v>
                </c:pt>
                <c:pt idx="221">
                  <c:v>5.8439999999999985</c:v>
                </c:pt>
                <c:pt idx="222">
                  <c:v>5.8439999999999985</c:v>
                </c:pt>
                <c:pt idx="223">
                  <c:v>5.8439999999999985</c:v>
                </c:pt>
                <c:pt idx="224">
                  <c:v>5.8439999999999985</c:v>
                </c:pt>
                <c:pt idx="225">
                  <c:v>5.8439999999999985</c:v>
                </c:pt>
                <c:pt idx="226">
                  <c:v>5.8439999999999985</c:v>
                </c:pt>
                <c:pt idx="227">
                  <c:v>5.8439999999999985</c:v>
                </c:pt>
                <c:pt idx="228">
                  <c:v>5.8439999999999985</c:v>
                </c:pt>
                <c:pt idx="229">
                  <c:v>5.8439999999999985</c:v>
                </c:pt>
                <c:pt idx="230">
                  <c:v>5.8439999999999985</c:v>
                </c:pt>
                <c:pt idx="231">
                  <c:v>5.8439999999999985</c:v>
                </c:pt>
                <c:pt idx="232">
                  <c:v>5.8439999999999985</c:v>
                </c:pt>
                <c:pt idx="233">
                  <c:v>5.8439999999999985</c:v>
                </c:pt>
                <c:pt idx="234">
                  <c:v>5.8439999999999985</c:v>
                </c:pt>
                <c:pt idx="235">
                  <c:v>5.8439999999999985</c:v>
                </c:pt>
                <c:pt idx="236">
                  <c:v>5.8439999999999985</c:v>
                </c:pt>
                <c:pt idx="237">
                  <c:v>5.8439999999999985</c:v>
                </c:pt>
                <c:pt idx="238">
                  <c:v>5.8439999999999985</c:v>
                </c:pt>
                <c:pt idx="239">
                  <c:v>5.8439999999999985</c:v>
                </c:pt>
                <c:pt idx="240">
                  <c:v>5.8439999999999985</c:v>
                </c:pt>
                <c:pt idx="241">
                  <c:v>5.8439999999999985</c:v>
                </c:pt>
                <c:pt idx="242">
                  <c:v>5.8439999999999985</c:v>
                </c:pt>
                <c:pt idx="243">
                  <c:v>5.8439999999999985</c:v>
                </c:pt>
                <c:pt idx="244">
                  <c:v>5.8439999999999985</c:v>
                </c:pt>
                <c:pt idx="245">
                  <c:v>5.8439999999999985</c:v>
                </c:pt>
                <c:pt idx="246">
                  <c:v>5.8439999999999985</c:v>
                </c:pt>
                <c:pt idx="247">
                  <c:v>5.8439999999999985</c:v>
                </c:pt>
                <c:pt idx="248">
                  <c:v>5.8439999999999985</c:v>
                </c:pt>
                <c:pt idx="249">
                  <c:v>5.8439999999999985</c:v>
                </c:pt>
                <c:pt idx="250">
                  <c:v>5.8439999999999985</c:v>
                </c:pt>
                <c:pt idx="251">
                  <c:v>5.8439999999999985</c:v>
                </c:pt>
                <c:pt idx="252">
                  <c:v>5.8439999999999985</c:v>
                </c:pt>
                <c:pt idx="253">
                  <c:v>5.8439999999999985</c:v>
                </c:pt>
                <c:pt idx="254">
                  <c:v>5.8439999999999985</c:v>
                </c:pt>
                <c:pt idx="255">
                  <c:v>5.8439999999999985</c:v>
                </c:pt>
                <c:pt idx="256">
                  <c:v>5.8439999999999985</c:v>
                </c:pt>
                <c:pt idx="257">
                  <c:v>5.8439999999999985</c:v>
                </c:pt>
                <c:pt idx="258">
                  <c:v>5.8439999999999985</c:v>
                </c:pt>
                <c:pt idx="259">
                  <c:v>5.8439999999999985</c:v>
                </c:pt>
                <c:pt idx="260">
                  <c:v>5.8439999999999985</c:v>
                </c:pt>
                <c:pt idx="261">
                  <c:v>5.8439999999999985</c:v>
                </c:pt>
                <c:pt idx="262">
                  <c:v>5.8439999999999985</c:v>
                </c:pt>
                <c:pt idx="263">
                  <c:v>5.8439999999999985</c:v>
                </c:pt>
                <c:pt idx="264">
                  <c:v>5.8439999999999985</c:v>
                </c:pt>
                <c:pt idx="265">
                  <c:v>5.8439999999999985</c:v>
                </c:pt>
                <c:pt idx="266">
                  <c:v>5.8439999999999985</c:v>
                </c:pt>
                <c:pt idx="267">
                  <c:v>5.8439999999999985</c:v>
                </c:pt>
                <c:pt idx="268">
                  <c:v>5.8439999999999985</c:v>
                </c:pt>
                <c:pt idx="269">
                  <c:v>5.8439999999999985</c:v>
                </c:pt>
                <c:pt idx="270">
                  <c:v>5.843</c:v>
                </c:pt>
                <c:pt idx="271">
                  <c:v>5.843</c:v>
                </c:pt>
                <c:pt idx="272">
                  <c:v>5.843</c:v>
                </c:pt>
                <c:pt idx="273">
                  <c:v>5.843</c:v>
                </c:pt>
                <c:pt idx="274">
                  <c:v>5.843</c:v>
                </c:pt>
                <c:pt idx="275">
                  <c:v>5.843</c:v>
                </c:pt>
                <c:pt idx="276">
                  <c:v>5.843</c:v>
                </c:pt>
                <c:pt idx="277">
                  <c:v>5.843</c:v>
                </c:pt>
                <c:pt idx="278">
                  <c:v>5.843</c:v>
                </c:pt>
                <c:pt idx="279">
                  <c:v>5.843</c:v>
                </c:pt>
                <c:pt idx="280">
                  <c:v>5.843</c:v>
                </c:pt>
                <c:pt idx="281">
                  <c:v>5.843</c:v>
                </c:pt>
                <c:pt idx="282">
                  <c:v>5.843</c:v>
                </c:pt>
                <c:pt idx="283">
                  <c:v>5.843</c:v>
                </c:pt>
                <c:pt idx="284">
                  <c:v>5.843</c:v>
                </c:pt>
                <c:pt idx="285">
                  <c:v>5.843</c:v>
                </c:pt>
                <c:pt idx="286">
                  <c:v>5.843</c:v>
                </c:pt>
                <c:pt idx="287">
                  <c:v>5.843</c:v>
                </c:pt>
                <c:pt idx="288">
                  <c:v>5.843</c:v>
                </c:pt>
                <c:pt idx="289">
                  <c:v>5.843</c:v>
                </c:pt>
                <c:pt idx="290">
                  <c:v>5.843</c:v>
                </c:pt>
                <c:pt idx="291">
                  <c:v>5.843</c:v>
                </c:pt>
                <c:pt idx="292">
                  <c:v>5.843</c:v>
                </c:pt>
                <c:pt idx="293">
                  <c:v>5.843</c:v>
                </c:pt>
                <c:pt idx="294">
                  <c:v>5.843</c:v>
                </c:pt>
                <c:pt idx="295">
                  <c:v>5.843</c:v>
                </c:pt>
                <c:pt idx="296">
                  <c:v>5.843</c:v>
                </c:pt>
                <c:pt idx="297">
                  <c:v>5.843</c:v>
                </c:pt>
                <c:pt idx="298">
                  <c:v>5.843</c:v>
                </c:pt>
                <c:pt idx="299">
                  <c:v>5.843</c:v>
                </c:pt>
                <c:pt idx="300">
                  <c:v>5.843</c:v>
                </c:pt>
                <c:pt idx="301">
                  <c:v>5.843</c:v>
                </c:pt>
                <c:pt idx="302">
                  <c:v>5.843</c:v>
                </c:pt>
                <c:pt idx="303">
                  <c:v>5.843</c:v>
                </c:pt>
                <c:pt idx="304">
                  <c:v>5.843</c:v>
                </c:pt>
                <c:pt idx="305">
                  <c:v>5.843</c:v>
                </c:pt>
                <c:pt idx="306">
                  <c:v>5.843</c:v>
                </c:pt>
                <c:pt idx="307">
                  <c:v>5.843</c:v>
                </c:pt>
                <c:pt idx="308">
                  <c:v>5.843</c:v>
                </c:pt>
                <c:pt idx="309">
                  <c:v>5.843</c:v>
                </c:pt>
                <c:pt idx="310">
                  <c:v>5.843</c:v>
                </c:pt>
                <c:pt idx="311">
                  <c:v>5.843</c:v>
                </c:pt>
                <c:pt idx="312">
                  <c:v>5.843</c:v>
                </c:pt>
                <c:pt idx="313">
                  <c:v>5.843</c:v>
                </c:pt>
                <c:pt idx="314">
                  <c:v>5.843</c:v>
                </c:pt>
                <c:pt idx="315">
                  <c:v>5.843</c:v>
                </c:pt>
                <c:pt idx="316">
                  <c:v>5.843</c:v>
                </c:pt>
                <c:pt idx="317">
                  <c:v>5.843</c:v>
                </c:pt>
                <c:pt idx="318">
                  <c:v>5.843</c:v>
                </c:pt>
                <c:pt idx="319">
                  <c:v>5.843</c:v>
                </c:pt>
                <c:pt idx="320">
                  <c:v>5.843</c:v>
                </c:pt>
                <c:pt idx="321">
                  <c:v>5.843</c:v>
                </c:pt>
                <c:pt idx="322">
                  <c:v>5.843</c:v>
                </c:pt>
                <c:pt idx="323">
                  <c:v>5.843</c:v>
                </c:pt>
                <c:pt idx="324">
                  <c:v>5.843</c:v>
                </c:pt>
                <c:pt idx="325">
                  <c:v>5.843</c:v>
                </c:pt>
                <c:pt idx="326">
                  <c:v>5.843</c:v>
                </c:pt>
                <c:pt idx="327">
                  <c:v>5.843</c:v>
                </c:pt>
                <c:pt idx="328">
                  <c:v>5.843</c:v>
                </c:pt>
                <c:pt idx="329">
                  <c:v>5.843</c:v>
                </c:pt>
                <c:pt idx="330">
                  <c:v>5.843</c:v>
                </c:pt>
                <c:pt idx="331">
                  <c:v>5.843</c:v>
                </c:pt>
                <c:pt idx="332">
                  <c:v>5.843</c:v>
                </c:pt>
                <c:pt idx="333">
                  <c:v>5.843</c:v>
                </c:pt>
                <c:pt idx="334">
                  <c:v>5.843</c:v>
                </c:pt>
                <c:pt idx="335">
                  <c:v>5.843</c:v>
                </c:pt>
                <c:pt idx="336">
                  <c:v>5.843</c:v>
                </c:pt>
                <c:pt idx="337">
                  <c:v>5.843</c:v>
                </c:pt>
                <c:pt idx="338">
                  <c:v>5.843</c:v>
                </c:pt>
                <c:pt idx="339">
                  <c:v>5.843</c:v>
                </c:pt>
                <c:pt idx="340">
                  <c:v>5.843</c:v>
                </c:pt>
                <c:pt idx="341">
                  <c:v>5.843</c:v>
                </c:pt>
                <c:pt idx="342">
                  <c:v>5.843</c:v>
                </c:pt>
                <c:pt idx="343">
                  <c:v>5.843</c:v>
                </c:pt>
                <c:pt idx="344">
                  <c:v>5.843</c:v>
                </c:pt>
                <c:pt idx="345">
                  <c:v>5.843</c:v>
                </c:pt>
                <c:pt idx="346">
                  <c:v>5.843</c:v>
                </c:pt>
                <c:pt idx="347">
                  <c:v>5.843</c:v>
                </c:pt>
                <c:pt idx="348">
                  <c:v>5.843</c:v>
                </c:pt>
                <c:pt idx="349">
                  <c:v>5.843</c:v>
                </c:pt>
                <c:pt idx="350">
                  <c:v>5.843</c:v>
                </c:pt>
                <c:pt idx="351">
                  <c:v>5.843</c:v>
                </c:pt>
                <c:pt idx="352">
                  <c:v>5.843</c:v>
                </c:pt>
                <c:pt idx="353">
                  <c:v>5.843</c:v>
                </c:pt>
                <c:pt idx="354">
                  <c:v>5.843</c:v>
                </c:pt>
                <c:pt idx="355">
                  <c:v>5.843</c:v>
                </c:pt>
                <c:pt idx="356">
                  <c:v>5.843</c:v>
                </c:pt>
                <c:pt idx="357">
                  <c:v>5.843</c:v>
                </c:pt>
                <c:pt idx="358">
                  <c:v>5.843</c:v>
                </c:pt>
                <c:pt idx="359">
                  <c:v>5.843</c:v>
                </c:pt>
                <c:pt idx="360">
                  <c:v>5.843</c:v>
                </c:pt>
                <c:pt idx="361">
                  <c:v>5.843</c:v>
                </c:pt>
                <c:pt idx="362">
                  <c:v>5.843</c:v>
                </c:pt>
                <c:pt idx="363">
                  <c:v>5.843</c:v>
                </c:pt>
                <c:pt idx="364">
                  <c:v>5.843</c:v>
                </c:pt>
                <c:pt idx="365">
                  <c:v>5.843</c:v>
                </c:pt>
                <c:pt idx="366">
                  <c:v>5.843</c:v>
                </c:pt>
                <c:pt idx="367">
                  <c:v>5.843</c:v>
                </c:pt>
                <c:pt idx="368">
                  <c:v>5.843</c:v>
                </c:pt>
                <c:pt idx="369">
                  <c:v>5.843</c:v>
                </c:pt>
                <c:pt idx="370">
                  <c:v>5.843</c:v>
                </c:pt>
                <c:pt idx="371">
                  <c:v>5.843</c:v>
                </c:pt>
                <c:pt idx="372">
                  <c:v>5.843</c:v>
                </c:pt>
                <c:pt idx="373">
                  <c:v>5.843</c:v>
                </c:pt>
                <c:pt idx="374">
                  <c:v>5.843</c:v>
                </c:pt>
                <c:pt idx="375">
                  <c:v>5.843</c:v>
                </c:pt>
                <c:pt idx="376">
                  <c:v>5.843</c:v>
                </c:pt>
                <c:pt idx="377">
                  <c:v>5.843</c:v>
                </c:pt>
                <c:pt idx="378">
                  <c:v>5.843</c:v>
                </c:pt>
                <c:pt idx="379">
                  <c:v>5.843</c:v>
                </c:pt>
                <c:pt idx="380">
                  <c:v>5.843</c:v>
                </c:pt>
                <c:pt idx="381">
                  <c:v>5.843</c:v>
                </c:pt>
                <c:pt idx="382">
                  <c:v>5.843</c:v>
                </c:pt>
                <c:pt idx="383">
                  <c:v>5.843</c:v>
                </c:pt>
                <c:pt idx="384">
                  <c:v>5.843</c:v>
                </c:pt>
                <c:pt idx="385">
                  <c:v>5.843</c:v>
                </c:pt>
                <c:pt idx="386">
                  <c:v>5.843</c:v>
                </c:pt>
                <c:pt idx="387">
                  <c:v>5.843</c:v>
                </c:pt>
                <c:pt idx="388">
                  <c:v>5.843</c:v>
                </c:pt>
                <c:pt idx="389">
                  <c:v>5.843</c:v>
                </c:pt>
                <c:pt idx="390">
                  <c:v>5.843</c:v>
                </c:pt>
                <c:pt idx="391">
                  <c:v>5.843</c:v>
                </c:pt>
                <c:pt idx="392">
                  <c:v>5.843</c:v>
                </c:pt>
                <c:pt idx="393">
                  <c:v>5.843</c:v>
                </c:pt>
                <c:pt idx="394">
                  <c:v>5.843</c:v>
                </c:pt>
                <c:pt idx="395">
                  <c:v>5.843</c:v>
                </c:pt>
                <c:pt idx="396">
                  <c:v>5.843</c:v>
                </c:pt>
                <c:pt idx="397">
                  <c:v>5.843</c:v>
                </c:pt>
                <c:pt idx="398">
                  <c:v>5.843</c:v>
                </c:pt>
                <c:pt idx="399">
                  <c:v>5.843</c:v>
                </c:pt>
                <c:pt idx="400">
                  <c:v>5.843</c:v>
                </c:pt>
                <c:pt idx="401">
                  <c:v>5.843</c:v>
                </c:pt>
                <c:pt idx="402">
                  <c:v>5.843</c:v>
                </c:pt>
                <c:pt idx="403">
                  <c:v>5.843</c:v>
                </c:pt>
                <c:pt idx="404">
                  <c:v>5.843</c:v>
                </c:pt>
                <c:pt idx="405">
                  <c:v>5.843</c:v>
                </c:pt>
                <c:pt idx="406">
                  <c:v>5.843</c:v>
                </c:pt>
                <c:pt idx="407">
                  <c:v>5.843</c:v>
                </c:pt>
                <c:pt idx="408">
                  <c:v>5.843</c:v>
                </c:pt>
                <c:pt idx="409">
                  <c:v>5.843</c:v>
                </c:pt>
                <c:pt idx="410">
                  <c:v>5.843</c:v>
                </c:pt>
                <c:pt idx="411">
                  <c:v>5.843</c:v>
                </c:pt>
                <c:pt idx="412">
                  <c:v>5.843</c:v>
                </c:pt>
                <c:pt idx="413">
                  <c:v>5.843</c:v>
                </c:pt>
                <c:pt idx="414">
                  <c:v>5.843</c:v>
                </c:pt>
                <c:pt idx="415">
                  <c:v>5.843</c:v>
                </c:pt>
                <c:pt idx="416">
                  <c:v>5.843</c:v>
                </c:pt>
                <c:pt idx="417">
                  <c:v>5.843</c:v>
                </c:pt>
                <c:pt idx="418">
                  <c:v>5.843</c:v>
                </c:pt>
                <c:pt idx="419">
                  <c:v>5.843</c:v>
                </c:pt>
                <c:pt idx="420">
                  <c:v>5.843</c:v>
                </c:pt>
                <c:pt idx="421">
                  <c:v>5.843</c:v>
                </c:pt>
                <c:pt idx="422">
                  <c:v>5.843</c:v>
                </c:pt>
                <c:pt idx="423">
                  <c:v>5.843</c:v>
                </c:pt>
                <c:pt idx="424">
                  <c:v>5.843</c:v>
                </c:pt>
                <c:pt idx="425">
                  <c:v>5.843</c:v>
                </c:pt>
                <c:pt idx="426">
                  <c:v>5.843</c:v>
                </c:pt>
                <c:pt idx="427">
                  <c:v>5.843</c:v>
                </c:pt>
                <c:pt idx="428">
                  <c:v>5.843</c:v>
                </c:pt>
                <c:pt idx="429">
                  <c:v>5.843</c:v>
                </c:pt>
                <c:pt idx="430">
                  <c:v>5.843</c:v>
                </c:pt>
                <c:pt idx="431">
                  <c:v>5.843</c:v>
                </c:pt>
                <c:pt idx="432">
                  <c:v>5.843</c:v>
                </c:pt>
                <c:pt idx="433">
                  <c:v>5.843</c:v>
                </c:pt>
                <c:pt idx="434">
                  <c:v>5.843</c:v>
                </c:pt>
                <c:pt idx="435">
                  <c:v>5.843</c:v>
                </c:pt>
                <c:pt idx="436">
                  <c:v>5.843</c:v>
                </c:pt>
                <c:pt idx="437">
                  <c:v>5.843</c:v>
                </c:pt>
                <c:pt idx="438">
                  <c:v>5.843</c:v>
                </c:pt>
                <c:pt idx="439">
                  <c:v>5.843</c:v>
                </c:pt>
                <c:pt idx="440">
                  <c:v>5.843</c:v>
                </c:pt>
                <c:pt idx="441">
                  <c:v>5.843</c:v>
                </c:pt>
                <c:pt idx="442">
                  <c:v>5.843</c:v>
                </c:pt>
                <c:pt idx="443">
                  <c:v>5.843</c:v>
                </c:pt>
                <c:pt idx="444">
                  <c:v>5.843</c:v>
                </c:pt>
                <c:pt idx="445">
                  <c:v>5.843</c:v>
                </c:pt>
                <c:pt idx="446">
                  <c:v>5.843</c:v>
                </c:pt>
                <c:pt idx="447">
                  <c:v>5.843</c:v>
                </c:pt>
                <c:pt idx="448">
                  <c:v>5.843</c:v>
                </c:pt>
                <c:pt idx="449">
                  <c:v>5.843</c:v>
                </c:pt>
                <c:pt idx="450">
                  <c:v>5.843</c:v>
                </c:pt>
                <c:pt idx="451">
                  <c:v>5.843</c:v>
                </c:pt>
                <c:pt idx="452">
                  <c:v>5.843</c:v>
                </c:pt>
                <c:pt idx="453">
                  <c:v>5.843</c:v>
                </c:pt>
                <c:pt idx="454">
                  <c:v>5.843</c:v>
                </c:pt>
                <c:pt idx="455">
                  <c:v>5.843</c:v>
                </c:pt>
                <c:pt idx="456">
                  <c:v>5.843</c:v>
                </c:pt>
                <c:pt idx="457">
                  <c:v>5.843</c:v>
                </c:pt>
                <c:pt idx="458">
                  <c:v>5.843</c:v>
                </c:pt>
                <c:pt idx="459">
                  <c:v>5.843</c:v>
                </c:pt>
                <c:pt idx="460">
                  <c:v>5.843</c:v>
                </c:pt>
                <c:pt idx="461">
                  <c:v>5.843</c:v>
                </c:pt>
                <c:pt idx="462">
                  <c:v>5.843</c:v>
                </c:pt>
                <c:pt idx="463">
                  <c:v>5.843</c:v>
                </c:pt>
                <c:pt idx="464">
                  <c:v>5.843</c:v>
                </c:pt>
                <c:pt idx="465">
                  <c:v>5.843</c:v>
                </c:pt>
                <c:pt idx="466">
                  <c:v>5.843</c:v>
                </c:pt>
                <c:pt idx="467">
                  <c:v>5.843</c:v>
                </c:pt>
                <c:pt idx="468">
                  <c:v>5.843</c:v>
                </c:pt>
                <c:pt idx="469">
                  <c:v>5.843</c:v>
                </c:pt>
                <c:pt idx="470">
                  <c:v>5.843</c:v>
                </c:pt>
                <c:pt idx="471">
                  <c:v>5.843</c:v>
                </c:pt>
                <c:pt idx="472">
                  <c:v>5.843</c:v>
                </c:pt>
                <c:pt idx="473">
                  <c:v>5.843</c:v>
                </c:pt>
                <c:pt idx="474">
                  <c:v>5.843</c:v>
                </c:pt>
                <c:pt idx="475">
                  <c:v>5.843</c:v>
                </c:pt>
                <c:pt idx="476">
                  <c:v>5.843</c:v>
                </c:pt>
                <c:pt idx="477">
                  <c:v>5.843</c:v>
                </c:pt>
                <c:pt idx="478">
                  <c:v>5.843</c:v>
                </c:pt>
                <c:pt idx="479">
                  <c:v>5.843</c:v>
                </c:pt>
                <c:pt idx="480">
                  <c:v>5.843</c:v>
                </c:pt>
                <c:pt idx="481">
                  <c:v>5.843</c:v>
                </c:pt>
                <c:pt idx="482">
                  <c:v>5.843</c:v>
                </c:pt>
                <c:pt idx="483">
                  <c:v>5.843</c:v>
                </c:pt>
                <c:pt idx="484">
                  <c:v>5.843</c:v>
                </c:pt>
                <c:pt idx="485">
                  <c:v>5.843</c:v>
                </c:pt>
                <c:pt idx="486">
                  <c:v>5.843</c:v>
                </c:pt>
                <c:pt idx="487">
                  <c:v>5.843</c:v>
                </c:pt>
                <c:pt idx="488">
                  <c:v>5.843</c:v>
                </c:pt>
                <c:pt idx="489">
                  <c:v>5.843</c:v>
                </c:pt>
                <c:pt idx="490">
                  <c:v>5.843</c:v>
                </c:pt>
                <c:pt idx="491">
                  <c:v>5.843</c:v>
                </c:pt>
                <c:pt idx="492">
                  <c:v>5.843</c:v>
                </c:pt>
                <c:pt idx="493">
                  <c:v>5.843</c:v>
                </c:pt>
                <c:pt idx="494">
                  <c:v>5.843</c:v>
                </c:pt>
                <c:pt idx="495">
                  <c:v>5.843</c:v>
                </c:pt>
                <c:pt idx="496">
                  <c:v>5.843</c:v>
                </c:pt>
                <c:pt idx="497">
                  <c:v>5.843</c:v>
                </c:pt>
                <c:pt idx="498">
                  <c:v>5.843</c:v>
                </c:pt>
                <c:pt idx="499">
                  <c:v>5.843</c:v>
                </c:pt>
                <c:pt idx="500">
                  <c:v>5.843</c:v>
                </c:pt>
                <c:pt idx="501">
                  <c:v>5.843</c:v>
                </c:pt>
                <c:pt idx="502">
                  <c:v>5.843</c:v>
                </c:pt>
                <c:pt idx="503">
                  <c:v>5.843</c:v>
                </c:pt>
                <c:pt idx="504">
                  <c:v>5.843</c:v>
                </c:pt>
                <c:pt idx="505">
                  <c:v>5.843</c:v>
                </c:pt>
                <c:pt idx="506">
                  <c:v>5.843</c:v>
                </c:pt>
                <c:pt idx="507">
                  <c:v>5.843</c:v>
                </c:pt>
                <c:pt idx="508">
                  <c:v>5.843</c:v>
                </c:pt>
                <c:pt idx="509">
                  <c:v>5.843</c:v>
                </c:pt>
                <c:pt idx="510">
                  <c:v>5.843</c:v>
                </c:pt>
                <c:pt idx="511">
                  <c:v>5.843</c:v>
                </c:pt>
                <c:pt idx="512">
                  <c:v>5.843</c:v>
                </c:pt>
                <c:pt idx="513">
                  <c:v>5.843</c:v>
                </c:pt>
                <c:pt idx="514">
                  <c:v>5.843</c:v>
                </c:pt>
                <c:pt idx="515">
                  <c:v>5.843</c:v>
                </c:pt>
                <c:pt idx="516">
                  <c:v>5.843</c:v>
                </c:pt>
                <c:pt idx="517">
                  <c:v>5.843</c:v>
                </c:pt>
                <c:pt idx="518">
                  <c:v>5.843</c:v>
                </c:pt>
                <c:pt idx="519">
                  <c:v>5.843</c:v>
                </c:pt>
                <c:pt idx="520">
                  <c:v>5.843</c:v>
                </c:pt>
                <c:pt idx="521">
                  <c:v>5.843</c:v>
                </c:pt>
                <c:pt idx="522">
                  <c:v>5.843</c:v>
                </c:pt>
                <c:pt idx="523">
                  <c:v>5.843</c:v>
                </c:pt>
                <c:pt idx="524">
                  <c:v>5.843</c:v>
                </c:pt>
                <c:pt idx="525">
                  <c:v>5.843</c:v>
                </c:pt>
                <c:pt idx="526">
                  <c:v>5.843</c:v>
                </c:pt>
                <c:pt idx="527">
                  <c:v>5.843</c:v>
                </c:pt>
                <c:pt idx="528">
                  <c:v>5.843</c:v>
                </c:pt>
                <c:pt idx="529">
                  <c:v>5.843</c:v>
                </c:pt>
                <c:pt idx="530">
                  <c:v>5.843</c:v>
                </c:pt>
                <c:pt idx="531">
                  <c:v>5.843</c:v>
                </c:pt>
                <c:pt idx="532">
                  <c:v>5.843</c:v>
                </c:pt>
                <c:pt idx="533">
                  <c:v>5.843</c:v>
                </c:pt>
                <c:pt idx="534">
                  <c:v>5.843</c:v>
                </c:pt>
                <c:pt idx="535">
                  <c:v>5.843</c:v>
                </c:pt>
                <c:pt idx="536">
                  <c:v>5.843</c:v>
                </c:pt>
                <c:pt idx="537">
                  <c:v>5.843</c:v>
                </c:pt>
                <c:pt idx="538">
                  <c:v>5.843</c:v>
                </c:pt>
                <c:pt idx="539">
                  <c:v>5.843</c:v>
                </c:pt>
                <c:pt idx="540">
                  <c:v>5.843</c:v>
                </c:pt>
                <c:pt idx="541">
                  <c:v>5.843</c:v>
                </c:pt>
                <c:pt idx="542">
                  <c:v>5.843</c:v>
                </c:pt>
                <c:pt idx="543">
                  <c:v>5.843</c:v>
                </c:pt>
                <c:pt idx="544">
                  <c:v>5.843</c:v>
                </c:pt>
                <c:pt idx="545">
                  <c:v>5.843</c:v>
                </c:pt>
                <c:pt idx="546">
                  <c:v>5.843</c:v>
                </c:pt>
                <c:pt idx="547">
                  <c:v>5.843</c:v>
                </c:pt>
                <c:pt idx="548">
                  <c:v>5.843</c:v>
                </c:pt>
                <c:pt idx="549">
                  <c:v>5.843</c:v>
                </c:pt>
                <c:pt idx="550">
                  <c:v>5.843</c:v>
                </c:pt>
                <c:pt idx="551">
                  <c:v>5.843</c:v>
                </c:pt>
                <c:pt idx="552">
                  <c:v>5.843</c:v>
                </c:pt>
                <c:pt idx="553">
                  <c:v>5.843</c:v>
                </c:pt>
                <c:pt idx="554">
                  <c:v>5.843</c:v>
                </c:pt>
                <c:pt idx="555">
                  <c:v>5.843</c:v>
                </c:pt>
                <c:pt idx="556">
                  <c:v>5.843</c:v>
                </c:pt>
                <c:pt idx="557">
                  <c:v>5.843</c:v>
                </c:pt>
                <c:pt idx="558">
                  <c:v>5.843</c:v>
                </c:pt>
                <c:pt idx="559">
                  <c:v>5.843</c:v>
                </c:pt>
                <c:pt idx="560">
                  <c:v>5.843</c:v>
                </c:pt>
                <c:pt idx="561">
                  <c:v>5.843</c:v>
                </c:pt>
                <c:pt idx="562">
                  <c:v>5.843</c:v>
                </c:pt>
                <c:pt idx="563">
                  <c:v>5.843</c:v>
                </c:pt>
                <c:pt idx="564">
                  <c:v>5.843</c:v>
                </c:pt>
                <c:pt idx="565">
                  <c:v>5.843</c:v>
                </c:pt>
                <c:pt idx="566">
                  <c:v>5.843</c:v>
                </c:pt>
                <c:pt idx="567">
                  <c:v>5.843</c:v>
                </c:pt>
                <c:pt idx="568">
                  <c:v>5.843</c:v>
                </c:pt>
                <c:pt idx="569">
                  <c:v>5.843</c:v>
                </c:pt>
                <c:pt idx="570">
                  <c:v>5.843</c:v>
                </c:pt>
                <c:pt idx="571">
                  <c:v>5.843</c:v>
                </c:pt>
                <c:pt idx="572">
                  <c:v>5.843</c:v>
                </c:pt>
                <c:pt idx="573">
                  <c:v>5.843</c:v>
                </c:pt>
                <c:pt idx="574">
                  <c:v>5.843</c:v>
                </c:pt>
                <c:pt idx="575">
                  <c:v>5.843</c:v>
                </c:pt>
                <c:pt idx="576">
                  <c:v>5.843</c:v>
                </c:pt>
                <c:pt idx="577">
                  <c:v>5.843</c:v>
                </c:pt>
                <c:pt idx="578">
                  <c:v>5.843</c:v>
                </c:pt>
                <c:pt idx="579">
                  <c:v>5.843</c:v>
                </c:pt>
                <c:pt idx="580">
                  <c:v>5.843</c:v>
                </c:pt>
                <c:pt idx="581">
                  <c:v>5.843</c:v>
                </c:pt>
                <c:pt idx="582">
                  <c:v>5.843</c:v>
                </c:pt>
                <c:pt idx="583">
                  <c:v>5.843</c:v>
                </c:pt>
                <c:pt idx="584">
                  <c:v>5.843</c:v>
                </c:pt>
                <c:pt idx="585">
                  <c:v>5.843</c:v>
                </c:pt>
                <c:pt idx="586">
                  <c:v>5.843</c:v>
                </c:pt>
                <c:pt idx="587">
                  <c:v>5.843</c:v>
                </c:pt>
                <c:pt idx="588">
                  <c:v>5.843</c:v>
                </c:pt>
                <c:pt idx="589">
                  <c:v>5.843</c:v>
                </c:pt>
                <c:pt idx="590">
                  <c:v>5.843</c:v>
                </c:pt>
                <c:pt idx="591">
                  <c:v>5.843</c:v>
                </c:pt>
                <c:pt idx="592">
                  <c:v>5.843</c:v>
                </c:pt>
                <c:pt idx="593">
                  <c:v>5.843</c:v>
                </c:pt>
                <c:pt idx="594">
                  <c:v>5.843</c:v>
                </c:pt>
                <c:pt idx="595">
                  <c:v>5.843</c:v>
                </c:pt>
                <c:pt idx="596">
                  <c:v>5.843</c:v>
                </c:pt>
                <c:pt idx="597">
                  <c:v>5.843</c:v>
                </c:pt>
                <c:pt idx="598">
                  <c:v>5.843</c:v>
                </c:pt>
                <c:pt idx="599">
                  <c:v>5.843</c:v>
                </c:pt>
                <c:pt idx="600">
                  <c:v>5.843</c:v>
                </c:pt>
                <c:pt idx="601">
                  <c:v>5.843</c:v>
                </c:pt>
                <c:pt idx="602">
                  <c:v>5.843</c:v>
                </c:pt>
                <c:pt idx="603">
                  <c:v>5.843</c:v>
                </c:pt>
                <c:pt idx="604">
                  <c:v>5.843</c:v>
                </c:pt>
                <c:pt idx="605">
                  <c:v>5.843</c:v>
                </c:pt>
                <c:pt idx="606">
                  <c:v>5.843</c:v>
                </c:pt>
                <c:pt idx="607">
                  <c:v>5.843</c:v>
                </c:pt>
                <c:pt idx="608">
                  <c:v>5.843</c:v>
                </c:pt>
                <c:pt idx="609">
                  <c:v>5.843</c:v>
                </c:pt>
                <c:pt idx="610">
                  <c:v>5.843</c:v>
                </c:pt>
                <c:pt idx="611">
                  <c:v>5.843</c:v>
                </c:pt>
                <c:pt idx="612">
                  <c:v>5.843</c:v>
                </c:pt>
                <c:pt idx="613">
                  <c:v>5.843</c:v>
                </c:pt>
                <c:pt idx="614">
                  <c:v>5.843</c:v>
                </c:pt>
                <c:pt idx="615">
                  <c:v>5.843</c:v>
                </c:pt>
                <c:pt idx="616">
                  <c:v>5.843</c:v>
                </c:pt>
                <c:pt idx="617">
                  <c:v>5.843</c:v>
                </c:pt>
                <c:pt idx="618">
                  <c:v>5.843</c:v>
                </c:pt>
                <c:pt idx="619">
                  <c:v>5.843</c:v>
                </c:pt>
                <c:pt idx="620">
                  <c:v>5.843</c:v>
                </c:pt>
                <c:pt idx="621">
                  <c:v>5.843</c:v>
                </c:pt>
                <c:pt idx="622">
                  <c:v>5.843</c:v>
                </c:pt>
                <c:pt idx="623">
                  <c:v>5.843</c:v>
                </c:pt>
                <c:pt idx="624">
                  <c:v>5.843</c:v>
                </c:pt>
                <c:pt idx="625">
                  <c:v>5.843</c:v>
                </c:pt>
                <c:pt idx="626">
                  <c:v>5.843</c:v>
                </c:pt>
                <c:pt idx="627">
                  <c:v>5.843</c:v>
                </c:pt>
                <c:pt idx="628">
                  <c:v>5.843</c:v>
                </c:pt>
                <c:pt idx="629">
                  <c:v>5.843</c:v>
                </c:pt>
                <c:pt idx="630">
                  <c:v>5.843</c:v>
                </c:pt>
                <c:pt idx="631">
                  <c:v>5.843</c:v>
                </c:pt>
                <c:pt idx="632">
                  <c:v>5.843</c:v>
                </c:pt>
                <c:pt idx="633">
                  <c:v>5.843</c:v>
                </c:pt>
                <c:pt idx="634">
                  <c:v>5.843</c:v>
                </c:pt>
                <c:pt idx="635">
                  <c:v>5.843</c:v>
                </c:pt>
                <c:pt idx="636">
                  <c:v>5.843</c:v>
                </c:pt>
                <c:pt idx="637">
                  <c:v>5.843</c:v>
                </c:pt>
                <c:pt idx="638">
                  <c:v>5.843</c:v>
                </c:pt>
                <c:pt idx="639">
                  <c:v>5.843</c:v>
                </c:pt>
                <c:pt idx="640">
                  <c:v>5.843</c:v>
                </c:pt>
                <c:pt idx="641">
                  <c:v>5.843</c:v>
                </c:pt>
                <c:pt idx="642">
                  <c:v>5.843</c:v>
                </c:pt>
                <c:pt idx="643">
                  <c:v>5.843</c:v>
                </c:pt>
                <c:pt idx="644">
                  <c:v>5.843</c:v>
                </c:pt>
                <c:pt idx="645">
                  <c:v>5.843</c:v>
                </c:pt>
                <c:pt idx="646">
                  <c:v>5.843</c:v>
                </c:pt>
                <c:pt idx="647">
                  <c:v>5.843</c:v>
                </c:pt>
                <c:pt idx="648">
                  <c:v>5.843</c:v>
                </c:pt>
                <c:pt idx="649">
                  <c:v>5.843</c:v>
                </c:pt>
                <c:pt idx="650">
                  <c:v>5.843</c:v>
                </c:pt>
                <c:pt idx="651">
                  <c:v>5.843</c:v>
                </c:pt>
                <c:pt idx="652">
                  <c:v>5.843</c:v>
                </c:pt>
                <c:pt idx="653">
                  <c:v>5.843</c:v>
                </c:pt>
                <c:pt idx="654">
                  <c:v>5.843</c:v>
                </c:pt>
                <c:pt idx="655">
                  <c:v>5.843</c:v>
                </c:pt>
                <c:pt idx="656">
                  <c:v>5.843</c:v>
                </c:pt>
                <c:pt idx="657">
                  <c:v>5.843</c:v>
                </c:pt>
                <c:pt idx="658">
                  <c:v>5.843</c:v>
                </c:pt>
                <c:pt idx="659">
                  <c:v>5.843</c:v>
                </c:pt>
                <c:pt idx="660">
                  <c:v>5.843</c:v>
                </c:pt>
                <c:pt idx="661">
                  <c:v>5.843</c:v>
                </c:pt>
                <c:pt idx="662">
                  <c:v>5.843</c:v>
                </c:pt>
                <c:pt idx="663">
                  <c:v>5.843</c:v>
                </c:pt>
                <c:pt idx="664">
                  <c:v>5.843</c:v>
                </c:pt>
                <c:pt idx="665">
                  <c:v>5.843</c:v>
                </c:pt>
                <c:pt idx="666">
                  <c:v>5.843</c:v>
                </c:pt>
                <c:pt idx="667">
                  <c:v>5.843</c:v>
                </c:pt>
                <c:pt idx="668">
                  <c:v>5.843</c:v>
                </c:pt>
                <c:pt idx="669">
                  <c:v>5.843</c:v>
                </c:pt>
                <c:pt idx="670">
                  <c:v>5.843</c:v>
                </c:pt>
                <c:pt idx="671">
                  <c:v>5.843</c:v>
                </c:pt>
                <c:pt idx="672">
                  <c:v>5.843</c:v>
                </c:pt>
                <c:pt idx="673">
                  <c:v>5.843</c:v>
                </c:pt>
                <c:pt idx="674">
                  <c:v>5.843</c:v>
                </c:pt>
                <c:pt idx="675">
                  <c:v>5.843</c:v>
                </c:pt>
                <c:pt idx="676">
                  <c:v>5.843</c:v>
                </c:pt>
                <c:pt idx="677">
                  <c:v>5.843</c:v>
                </c:pt>
                <c:pt idx="678">
                  <c:v>5.843</c:v>
                </c:pt>
                <c:pt idx="679">
                  <c:v>5.843</c:v>
                </c:pt>
                <c:pt idx="680">
                  <c:v>5.843</c:v>
                </c:pt>
                <c:pt idx="681">
                  <c:v>5.843</c:v>
                </c:pt>
                <c:pt idx="682">
                  <c:v>5.843</c:v>
                </c:pt>
                <c:pt idx="683">
                  <c:v>5.843</c:v>
                </c:pt>
                <c:pt idx="684">
                  <c:v>5.843</c:v>
                </c:pt>
                <c:pt idx="685">
                  <c:v>5.843</c:v>
                </c:pt>
                <c:pt idx="686">
                  <c:v>5.843</c:v>
                </c:pt>
                <c:pt idx="687">
                  <c:v>5.843</c:v>
                </c:pt>
                <c:pt idx="688">
                  <c:v>5.843</c:v>
                </c:pt>
                <c:pt idx="689">
                  <c:v>5.843</c:v>
                </c:pt>
                <c:pt idx="690">
                  <c:v>5.843</c:v>
                </c:pt>
                <c:pt idx="691">
                  <c:v>5.843</c:v>
                </c:pt>
                <c:pt idx="692">
                  <c:v>5.843</c:v>
                </c:pt>
                <c:pt idx="693">
                  <c:v>5.843</c:v>
                </c:pt>
                <c:pt idx="694">
                  <c:v>5.843</c:v>
                </c:pt>
                <c:pt idx="695">
                  <c:v>5.843</c:v>
                </c:pt>
                <c:pt idx="696">
                  <c:v>5.843</c:v>
                </c:pt>
                <c:pt idx="697">
                  <c:v>5.843</c:v>
                </c:pt>
                <c:pt idx="698">
                  <c:v>5.843</c:v>
                </c:pt>
                <c:pt idx="699">
                  <c:v>5.843</c:v>
                </c:pt>
                <c:pt idx="700">
                  <c:v>5.843</c:v>
                </c:pt>
                <c:pt idx="701">
                  <c:v>5.843</c:v>
                </c:pt>
                <c:pt idx="702">
                  <c:v>5.843</c:v>
                </c:pt>
                <c:pt idx="703">
                  <c:v>5.843</c:v>
                </c:pt>
                <c:pt idx="704">
                  <c:v>5.843</c:v>
                </c:pt>
                <c:pt idx="705">
                  <c:v>5.843</c:v>
                </c:pt>
                <c:pt idx="706">
                  <c:v>5.843</c:v>
                </c:pt>
                <c:pt idx="707">
                  <c:v>5.843</c:v>
                </c:pt>
                <c:pt idx="708">
                  <c:v>5.843</c:v>
                </c:pt>
                <c:pt idx="709">
                  <c:v>5.843</c:v>
                </c:pt>
                <c:pt idx="710">
                  <c:v>5.843</c:v>
                </c:pt>
                <c:pt idx="711">
                  <c:v>5.843</c:v>
                </c:pt>
                <c:pt idx="712">
                  <c:v>5.843</c:v>
                </c:pt>
                <c:pt idx="713">
                  <c:v>5.843</c:v>
                </c:pt>
                <c:pt idx="714">
                  <c:v>5.843</c:v>
                </c:pt>
                <c:pt idx="715">
                  <c:v>5.843</c:v>
                </c:pt>
                <c:pt idx="716">
                  <c:v>5.843</c:v>
                </c:pt>
                <c:pt idx="717">
                  <c:v>5.843</c:v>
                </c:pt>
                <c:pt idx="718">
                  <c:v>5.843</c:v>
                </c:pt>
                <c:pt idx="719">
                  <c:v>5.843</c:v>
                </c:pt>
                <c:pt idx="720">
                  <c:v>5.843</c:v>
                </c:pt>
                <c:pt idx="721">
                  <c:v>5.843</c:v>
                </c:pt>
                <c:pt idx="722">
                  <c:v>5.843</c:v>
                </c:pt>
                <c:pt idx="723">
                  <c:v>5.843</c:v>
                </c:pt>
                <c:pt idx="724">
                  <c:v>5.843</c:v>
                </c:pt>
                <c:pt idx="725">
                  <c:v>5.843</c:v>
                </c:pt>
                <c:pt idx="726">
                  <c:v>5.843</c:v>
                </c:pt>
                <c:pt idx="727">
                  <c:v>5.843</c:v>
                </c:pt>
                <c:pt idx="728">
                  <c:v>5.843</c:v>
                </c:pt>
                <c:pt idx="729">
                  <c:v>5.843</c:v>
                </c:pt>
                <c:pt idx="730">
                  <c:v>5.843</c:v>
                </c:pt>
                <c:pt idx="731">
                  <c:v>5.843</c:v>
                </c:pt>
                <c:pt idx="732">
                  <c:v>5.843</c:v>
                </c:pt>
                <c:pt idx="733">
                  <c:v>5.843</c:v>
                </c:pt>
                <c:pt idx="734">
                  <c:v>5.843</c:v>
                </c:pt>
                <c:pt idx="735">
                  <c:v>5.843</c:v>
                </c:pt>
                <c:pt idx="736">
                  <c:v>5.843</c:v>
                </c:pt>
                <c:pt idx="737">
                  <c:v>5.843</c:v>
                </c:pt>
                <c:pt idx="738">
                  <c:v>5.843</c:v>
                </c:pt>
                <c:pt idx="739">
                  <c:v>5.843</c:v>
                </c:pt>
                <c:pt idx="740">
                  <c:v>5.843</c:v>
                </c:pt>
                <c:pt idx="741">
                  <c:v>5.843</c:v>
                </c:pt>
                <c:pt idx="742">
                  <c:v>5.843</c:v>
                </c:pt>
                <c:pt idx="743">
                  <c:v>5.843</c:v>
                </c:pt>
                <c:pt idx="744">
                  <c:v>5.843</c:v>
                </c:pt>
                <c:pt idx="745">
                  <c:v>5.843</c:v>
                </c:pt>
                <c:pt idx="746">
                  <c:v>5.843</c:v>
                </c:pt>
                <c:pt idx="747">
                  <c:v>5.843</c:v>
                </c:pt>
                <c:pt idx="748">
                  <c:v>5.843</c:v>
                </c:pt>
                <c:pt idx="749">
                  <c:v>5.843</c:v>
                </c:pt>
                <c:pt idx="750">
                  <c:v>5.843</c:v>
                </c:pt>
                <c:pt idx="751">
                  <c:v>5.843</c:v>
                </c:pt>
                <c:pt idx="752">
                  <c:v>5.843</c:v>
                </c:pt>
                <c:pt idx="753">
                  <c:v>5.843</c:v>
                </c:pt>
                <c:pt idx="754">
                  <c:v>5.843</c:v>
                </c:pt>
                <c:pt idx="755">
                  <c:v>5.843</c:v>
                </c:pt>
                <c:pt idx="756">
                  <c:v>5.843</c:v>
                </c:pt>
                <c:pt idx="757">
                  <c:v>5.843</c:v>
                </c:pt>
                <c:pt idx="758">
                  <c:v>5.843</c:v>
                </c:pt>
                <c:pt idx="759">
                  <c:v>5.843</c:v>
                </c:pt>
                <c:pt idx="760">
                  <c:v>5.843</c:v>
                </c:pt>
                <c:pt idx="761">
                  <c:v>5.843</c:v>
                </c:pt>
                <c:pt idx="762">
                  <c:v>5.843</c:v>
                </c:pt>
                <c:pt idx="763">
                  <c:v>5.843</c:v>
                </c:pt>
                <c:pt idx="764">
                  <c:v>5.843</c:v>
                </c:pt>
                <c:pt idx="765">
                  <c:v>5.843</c:v>
                </c:pt>
                <c:pt idx="766">
                  <c:v>5.843</c:v>
                </c:pt>
                <c:pt idx="767">
                  <c:v>5.843</c:v>
                </c:pt>
                <c:pt idx="768">
                  <c:v>5.843</c:v>
                </c:pt>
                <c:pt idx="769">
                  <c:v>5.843</c:v>
                </c:pt>
                <c:pt idx="770">
                  <c:v>5.843</c:v>
                </c:pt>
                <c:pt idx="771">
                  <c:v>5.843</c:v>
                </c:pt>
                <c:pt idx="772">
                  <c:v>5.843</c:v>
                </c:pt>
                <c:pt idx="773">
                  <c:v>5.843</c:v>
                </c:pt>
                <c:pt idx="774">
                  <c:v>5.843</c:v>
                </c:pt>
                <c:pt idx="775">
                  <c:v>5.843</c:v>
                </c:pt>
                <c:pt idx="776">
                  <c:v>5.843</c:v>
                </c:pt>
                <c:pt idx="777">
                  <c:v>5.843</c:v>
                </c:pt>
                <c:pt idx="778">
                  <c:v>5.843</c:v>
                </c:pt>
                <c:pt idx="779">
                  <c:v>5.843</c:v>
                </c:pt>
                <c:pt idx="780">
                  <c:v>5.843</c:v>
                </c:pt>
                <c:pt idx="781">
                  <c:v>5.8419999999999996</c:v>
                </c:pt>
                <c:pt idx="782">
                  <c:v>5.8419999999999996</c:v>
                </c:pt>
                <c:pt idx="783">
                  <c:v>5.8419999999999996</c:v>
                </c:pt>
                <c:pt idx="784">
                  <c:v>5.8419999999999996</c:v>
                </c:pt>
                <c:pt idx="785">
                  <c:v>5.8419999999999996</c:v>
                </c:pt>
                <c:pt idx="786">
                  <c:v>5.8419999999999996</c:v>
                </c:pt>
                <c:pt idx="787">
                  <c:v>5.8419999999999996</c:v>
                </c:pt>
                <c:pt idx="788">
                  <c:v>5.8419999999999996</c:v>
                </c:pt>
                <c:pt idx="789">
                  <c:v>5.8419999999999996</c:v>
                </c:pt>
                <c:pt idx="790">
                  <c:v>5.8419999999999996</c:v>
                </c:pt>
                <c:pt idx="791">
                  <c:v>5.8419999999999996</c:v>
                </c:pt>
                <c:pt idx="792">
                  <c:v>5.8419999999999996</c:v>
                </c:pt>
                <c:pt idx="793">
                  <c:v>5.8419999999999996</c:v>
                </c:pt>
                <c:pt idx="794">
                  <c:v>5.8419999999999996</c:v>
                </c:pt>
                <c:pt idx="795">
                  <c:v>5.8419999999999996</c:v>
                </c:pt>
                <c:pt idx="796">
                  <c:v>5.8419999999999996</c:v>
                </c:pt>
                <c:pt idx="797">
                  <c:v>5.8419999999999996</c:v>
                </c:pt>
                <c:pt idx="798">
                  <c:v>5.8419999999999996</c:v>
                </c:pt>
                <c:pt idx="799">
                  <c:v>5.8419999999999996</c:v>
                </c:pt>
                <c:pt idx="800">
                  <c:v>5.8419999999999996</c:v>
                </c:pt>
                <c:pt idx="801">
                  <c:v>5.8419999999999996</c:v>
                </c:pt>
                <c:pt idx="802">
                  <c:v>5.8419999999999996</c:v>
                </c:pt>
                <c:pt idx="803">
                  <c:v>5.8419999999999996</c:v>
                </c:pt>
                <c:pt idx="804">
                  <c:v>5.8419999999999996</c:v>
                </c:pt>
                <c:pt idx="805">
                  <c:v>5.8419999999999996</c:v>
                </c:pt>
                <c:pt idx="806">
                  <c:v>5.8419999999999996</c:v>
                </c:pt>
                <c:pt idx="807">
                  <c:v>5.8419999999999996</c:v>
                </c:pt>
                <c:pt idx="808">
                  <c:v>5.8419999999999996</c:v>
                </c:pt>
                <c:pt idx="809">
                  <c:v>5.8419999999999996</c:v>
                </c:pt>
                <c:pt idx="810">
                  <c:v>5.8419999999999996</c:v>
                </c:pt>
                <c:pt idx="811">
                  <c:v>5.8419999999999996</c:v>
                </c:pt>
                <c:pt idx="812">
                  <c:v>5.8419999999999996</c:v>
                </c:pt>
                <c:pt idx="813">
                  <c:v>5.8419999999999996</c:v>
                </c:pt>
                <c:pt idx="814">
                  <c:v>5.8419999999999996</c:v>
                </c:pt>
                <c:pt idx="815">
                  <c:v>5.8419999999999996</c:v>
                </c:pt>
                <c:pt idx="816">
                  <c:v>5.8419999999999996</c:v>
                </c:pt>
                <c:pt idx="817">
                  <c:v>5.8419999999999996</c:v>
                </c:pt>
                <c:pt idx="818">
                  <c:v>5.8419999999999996</c:v>
                </c:pt>
                <c:pt idx="819">
                  <c:v>5.8419999999999996</c:v>
                </c:pt>
                <c:pt idx="820">
                  <c:v>5.8419999999999996</c:v>
                </c:pt>
                <c:pt idx="821">
                  <c:v>5.8419999999999996</c:v>
                </c:pt>
                <c:pt idx="822">
                  <c:v>5.8419999999999996</c:v>
                </c:pt>
                <c:pt idx="823">
                  <c:v>5.8419999999999996</c:v>
                </c:pt>
                <c:pt idx="824">
                  <c:v>5.8419999999999996</c:v>
                </c:pt>
                <c:pt idx="825">
                  <c:v>5.8419999999999996</c:v>
                </c:pt>
                <c:pt idx="826">
                  <c:v>5.8419999999999996</c:v>
                </c:pt>
                <c:pt idx="827">
                  <c:v>5.8419999999999996</c:v>
                </c:pt>
                <c:pt idx="828">
                  <c:v>5.8419999999999996</c:v>
                </c:pt>
                <c:pt idx="829">
                  <c:v>5.8419999999999996</c:v>
                </c:pt>
                <c:pt idx="830">
                  <c:v>5.8419999999999996</c:v>
                </c:pt>
                <c:pt idx="831">
                  <c:v>5.8419999999999996</c:v>
                </c:pt>
                <c:pt idx="832">
                  <c:v>5.8419999999999996</c:v>
                </c:pt>
                <c:pt idx="833">
                  <c:v>5.8419999999999996</c:v>
                </c:pt>
                <c:pt idx="834">
                  <c:v>5.8419999999999996</c:v>
                </c:pt>
                <c:pt idx="835">
                  <c:v>5.8419999999999996</c:v>
                </c:pt>
                <c:pt idx="836">
                  <c:v>5.8419999999999996</c:v>
                </c:pt>
                <c:pt idx="837">
                  <c:v>5.8419999999999996</c:v>
                </c:pt>
                <c:pt idx="838">
                  <c:v>5.8419999999999996</c:v>
                </c:pt>
                <c:pt idx="839">
                  <c:v>5.8419999999999996</c:v>
                </c:pt>
                <c:pt idx="840">
                  <c:v>5.8419999999999996</c:v>
                </c:pt>
                <c:pt idx="841">
                  <c:v>5.8419999999999996</c:v>
                </c:pt>
                <c:pt idx="842">
                  <c:v>5.8419999999999996</c:v>
                </c:pt>
                <c:pt idx="843">
                  <c:v>5.8419999999999996</c:v>
                </c:pt>
                <c:pt idx="844">
                  <c:v>5.8419999999999996</c:v>
                </c:pt>
                <c:pt idx="845">
                  <c:v>5.8419999999999996</c:v>
                </c:pt>
                <c:pt idx="846">
                  <c:v>5.8419999999999996</c:v>
                </c:pt>
                <c:pt idx="847">
                  <c:v>5.8419999999999996</c:v>
                </c:pt>
                <c:pt idx="848">
                  <c:v>5.8419999999999996</c:v>
                </c:pt>
                <c:pt idx="849">
                  <c:v>5.8419999999999996</c:v>
                </c:pt>
                <c:pt idx="850">
                  <c:v>5.8419999999999996</c:v>
                </c:pt>
                <c:pt idx="851">
                  <c:v>5.8419999999999996</c:v>
                </c:pt>
                <c:pt idx="852">
                  <c:v>5.8419999999999996</c:v>
                </c:pt>
                <c:pt idx="853">
                  <c:v>5.8419999999999996</c:v>
                </c:pt>
                <c:pt idx="854">
                  <c:v>5.8419999999999996</c:v>
                </c:pt>
                <c:pt idx="855">
                  <c:v>5.8419999999999996</c:v>
                </c:pt>
                <c:pt idx="856">
                  <c:v>5.8419999999999996</c:v>
                </c:pt>
                <c:pt idx="857">
                  <c:v>5.8419999999999996</c:v>
                </c:pt>
                <c:pt idx="858">
                  <c:v>5.8419999999999996</c:v>
                </c:pt>
                <c:pt idx="859">
                  <c:v>5.8419999999999996</c:v>
                </c:pt>
                <c:pt idx="860">
                  <c:v>5.8419999999999996</c:v>
                </c:pt>
                <c:pt idx="861">
                  <c:v>5.8419999999999996</c:v>
                </c:pt>
                <c:pt idx="862">
                  <c:v>5.8419999999999996</c:v>
                </c:pt>
                <c:pt idx="863">
                  <c:v>5.8419999999999996</c:v>
                </c:pt>
                <c:pt idx="864">
                  <c:v>5.8419999999999996</c:v>
                </c:pt>
                <c:pt idx="865">
                  <c:v>5.8419999999999996</c:v>
                </c:pt>
                <c:pt idx="866">
                  <c:v>5.8419999999999996</c:v>
                </c:pt>
                <c:pt idx="867">
                  <c:v>5.8419999999999996</c:v>
                </c:pt>
                <c:pt idx="868">
                  <c:v>5.8419999999999996</c:v>
                </c:pt>
                <c:pt idx="869">
                  <c:v>5.8419999999999996</c:v>
                </c:pt>
                <c:pt idx="870">
                  <c:v>5.8419999999999996</c:v>
                </c:pt>
                <c:pt idx="871">
                  <c:v>5.8419999999999996</c:v>
                </c:pt>
                <c:pt idx="872">
                  <c:v>5.8419999999999996</c:v>
                </c:pt>
                <c:pt idx="873">
                  <c:v>5.8419999999999996</c:v>
                </c:pt>
                <c:pt idx="874">
                  <c:v>5.8419999999999996</c:v>
                </c:pt>
                <c:pt idx="875">
                  <c:v>5.8419999999999996</c:v>
                </c:pt>
                <c:pt idx="876">
                  <c:v>5.8419999999999996</c:v>
                </c:pt>
                <c:pt idx="877">
                  <c:v>5.8419999999999996</c:v>
                </c:pt>
                <c:pt idx="878">
                  <c:v>5.8419999999999996</c:v>
                </c:pt>
                <c:pt idx="879">
                  <c:v>5.8419999999999996</c:v>
                </c:pt>
                <c:pt idx="880">
                  <c:v>5.8419999999999996</c:v>
                </c:pt>
                <c:pt idx="881">
                  <c:v>5.8419999999999996</c:v>
                </c:pt>
                <c:pt idx="882">
                  <c:v>5.8419999999999996</c:v>
                </c:pt>
                <c:pt idx="883">
                  <c:v>5.8419999999999996</c:v>
                </c:pt>
                <c:pt idx="884">
                  <c:v>5.8419999999999996</c:v>
                </c:pt>
                <c:pt idx="885">
                  <c:v>5.8419999999999996</c:v>
                </c:pt>
                <c:pt idx="886">
                  <c:v>5.8419999999999996</c:v>
                </c:pt>
                <c:pt idx="887">
                  <c:v>5.8419999999999996</c:v>
                </c:pt>
                <c:pt idx="888">
                  <c:v>5.8419999999999996</c:v>
                </c:pt>
                <c:pt idx="889">
                  <c:v>5.8419999999999996</c:v>
                </c:pt>
                <c:pt idx="890">
                  <c:v>5.8419999999999996</c:v>
                </c:pt>
                <c:pt idx="891">
                  <c:v>5.8419999999999996</c:v>
                </c:pt>
                <c:pt idx="892">
                  <c:v>5.8419999999999996</c:v>
                </c:pt>
                <c:pt idx="893">
                  <c:v>5.8419999999999996</c:v>
                </c:pt>
                <c:pt idx="894">
                  <c:v>5.8419999999999996</c:v>
                </c:pt>
                <c:pt idx="895">
                  <c:v>5.8419999999999996</c:v>
                </c:pt>
                <c:pt idx="896">
                  <c:v>5.8419999999999996</c:v>
                </c:pt>
                <c:pt idx="897">
                  <c:v>5.8419999999999996</c:v>
                </c:pt>
                <c:pt idx="898">
                  <c:v>5.8419999999999996</c:v>
                </c:pt>
                <c:pt idx="899">
                  <c:v>5.8419999999999996</c:v>
                </c:pt>
                <c:pt idx="900">
                  <c:v>5.8419999999999996</c:v>
                </c:pt>
                <c:pt idx="901">
                  <c:v>5.8419999999999996</c:v>
                </c:pt>
                <c:pt idx="902">
                  <c:v>5.8419999999999996</c:v>
                </c:pt>
                <c:pt idx="903">
                  <c:v>5.8419999999999996</c:v>
                </c:pt>
                <c:pt idx="904">
                  <c:v>5.8419999999999996</c:v>
                </c:pt>
                <c:pt idx="905">
                  <c:v>5.8419999999999996</c:v>
                </c:pt>
                <c:pt idx="906">
                  <c:v>5.8419999999999996</c:v>
                </c:pt>
                <c:pt idx="907">
                  <c:v>5.8419999999999996</c:v>
                </c:pt>
                <c:pt idx="908">
                  <c:v>5.8419999999999996</c:v>
                </c:pt>
                <c:pt idx="909">
                  <c:v>5.8419999999999996</c:v>
                </c:pt>
                <c:pt idx="910">
                  <c:v>5.8419999999999996</c:v>
                </c:pt>
                <c:pt idx="911">
                  <c:v>5.8419999999999996</c:v>
                </c:pt>
                <c:pt idx="912">
                  <c:v>5.8419999999999996</c:v>
                </c:pt>
                <c:pt idx="913">
                  <c:v>5.8419999999999996</c:v>
                </c:pt>
                <c:pt idx="914">
                  <c:v>5.8419999999999996</c:v>
                </c:pt>
                <c:pt idx="915">
                  <c:v>5.8419999999999996</c:v>
                </c:pt>
                <c:pt idx="916">
                  <c:v>5.8419999999999996</c:v>
                </c:pt>
                <c:pt idx="917">
                  <c:v>5.8419999999999996</c:v>
                </c:pt>
                <c:pt idx="918">
                  <c:v>5.8419999999999996</c:v>
                </c:pt>
                <c:pt idx="919">
                  <c:v>5.8419999999999996</c:v>
                </c:pt>
                <c:pt idx="920">
                  <c:v>5.8419999999999996</c:v>
                </c:pt>
                <c:pt idx="921">
                  <c:v>5.8419999999999996</c:v>
                </c:pt>
                <c:pt idx="922">
                  <c:v>5.8419999999999996</c:v>
                </c:pt>
                <c:pt idx="923">
                  <c:v>5.8419999999999996</c:v>
                </c:pt>
                <c:pt idx="924">
                  <c:v>5.8419999999999996</c:v>
                </c:pt>
                <c:pt idx="925">
                  <c:v>5.8419999999999996</c:v>
                </c:pt>
                <c:pt idx="926">
                  <c:v>5.8419999999999996</c:v>
                </c:pt>
                <c:pt idx="927">
                  <c:v>5.8419999999999996</c:v>
                </c:pt>
                <c:pt idx="928">
                  <c:v>5.8419999999999996</c:v>
                </c:pt>
                <c:pt idx="929">
                  <c:v>5.8419999999999996</c:v>
                </c:pt>
                <c:pt idx="930">
                  <c:v>5.8419999999999996</c:v>
                </c:pt>
                <c:pt idx="931">
                  <c:v>5.8419999999999996</c:v>
                </c:pt>
                <c:pt idx="932">
                  <c:v>5.8419999999999996</c:v>
                </c:pt>
                <c:pt idx="933">
                  <c:v>5.8419999999999996</c:v>
                </c:pt>
                <c:pt idx="934">
                  <c:v>5.8419999999999996</c:v>
                </c:pt>
                <c:pt idx="935">
                  <c:v>5.8419999999999996</c:v>
                </c:pt>
                <c:pt idx="936">
                  <c:v>5.8419999999999996</c:v>
                </c:pt>
                <c:pt idx="937">
                  <c:v>5.8419999999999996</c:v>
                </c:pt>
                <c:pt idx="938">
                  <c:v>5.8419999999999996</c:v>
                </c:pt>
                <c:pt idx="939">
                  <c:v>5.8419999999999996</c:v>
                </c:pt>
                <c:pt idx="940">
                  <c:v>5.8419999999999996</c:v>
                </c:pt>
                <c:pt idx="941">
                  <c:v>5.8419999999999996</c:v>
                </c:pt>
                <c:pt idx="942">
                  <c:v>5.8419999999999996</c:v>
                </c:pt>
                <c:pt idx="943">
                  <c:v>5.8419999999999996</c:v>
                </c:pt>
                <c:pt idx="944">
                  <c:v>5.8419999999999996</c:v>
                </c:pt>
                <c:pt idx="945">
                  <c:v>5.8419999999999996</c:v>
                </c:pt>
                <c:pt idx="946">
                  <c:v>5.8419999999999996</c:v>
                </c:pt>
                <c:pt idx="947">
                  <c:v>5.8419999999999996</c:v>
                </c:pt>
                <c:pt idx="948">
                  <c:v>5.8419999999999996</c:v>
                </c:pt>
                <c:pt idx="949">
                  <c:v>5.8419999999999996</c:v>
                </c:pt>
                <c:pt idx="950">
                  <c:v>5.8419999999999996</c:v>
                </c:pt>
                <c:pt idx="951">
                  <c:v>5.8419999999999996</c:v>
                </c:pt>
                <c:pt idx="952">
                  <c:v>5.8419999999999996</c:v>
                </c:pt>
                <c:pt idx="953">
                  <c:v>5.8419999999999996</c:v>
                </c:pt>
                <c:pt idx="954">
                  <c:v>5.8419999999999996</c:v>
                </c:pt>
                <c:pt idx="955">
                  <c:v>5.8419999999999996</c:v>
                </c:pt>
                <c:pt idx="956">
                  <c:v>5.8419999999999996</c:v>
                </c:pt>
                <c:pt idx="957">
                  <c:v>5.8419999999999996</c:v>
                </c:pt>
                <c:pt idx="958">
                  <c:v>5.8419999999999996</c:v>
                </c:pt>
                <c:pt idx="959">
                  <c:v>5.8419999999999996</c:v>
                </c:pt>
                <c:pt idx="960">
                  <c:v>5.8419999999999996</c:v>
                </c:pt>
                <c:pt idx="961">
                  <c:v>5.8419999999999996</c:v>
                </c:pt>
                <c:pt idx="962">
                  <c:v>5.8419999999999996</c:v>
                </c:pt>
                <c:pt idx="963">
                  <c:v>5.8419999999999996</c:v>
                </c:pt>
                <c:pt idx="964">
                  <c:v>5.8419999999999996</c:v>
                </c:pt>
                <c:pt idx="965">
                  <c:v>5.8419999999999996</c:v>
                </c:pt>
                <c:pt idx="966">
                  <c:v>5.8419999999999996</c:v>
                </c:pt>
                <c:pt idx="967">
                  <c:v>5.8419999999999996</c:v>
                </c:pt>
                <c:pt idx="968">
                  <c:v>5.8419999999999996</c:v>
                </c:pt>
                <c:pt idx="969">
                  <c:v>5.8419999999999996</c:v>
                </c:pt>
                <c:pt idx="970">
                  <c:v>5.8419999999999996</c:v>
                </c:pt>
                <c:pt idx="971">
                  <c:v>5.8419999999999996</c:v>
                </c:pt>
                <c:pt idx="972">
                  <c:v>5.8419999999999996</c:v>
                </c:pt>
                <c:pt idx="973">
                  <c:v>5.8419999999999996</c:v>
                </c:pt>
                <c:pt idx="974">
                  <c:v>5.8419999999999996</c:v>
                </c:pt>
                <c:pt idx="975">
                  <c:v>5.8419999999999996</c:v>
                </c:pt>
                <c:pt idx="976">
                  <c:v>5.8419999999999996</c:v>
                </c:pt>
                <c:pt idx="977">
                  <c:v>5.8419999999999996</c:v>
                </c:pt>
                <c:pt idx="978">
                  <c:v>5.8419999999999996</c:v>
                </c:pt>
                <c:pt idx="979">
                  <c:v>5.8419999999999996</c:v>
                </c:pt>
                <c:pt idx="980">
                  <c:v>5.8419999999999996</c:v>
                </c:pt>
                <c:pt idx="981">
                  <c:v>5.8419999999999996</c:v>
                </c:pt>
                <c:pt idx="982">
                  <c:v>5.8419999999999996</c:v>
                </c:pt>
                <c:pt idx="983">
                  <c:v>5.8419999999999996</c:v>
                </c:pt>
                <c:pt idx="984">
                  <c:v>5.8419999999999996</c:v>
                </c:pt>
                <c:pt idx="985">
                  <c:v>5.8419999999999996</c:v>
                </c:pt>
                <c:pt idx="986">
                  <c:v>5.8419999999999996</c:v>
                </c:pt>
                <c:pt idx="987">
                  <c:v>5.8419999999999996</c:v>
                </c:pt>
                <c:pt idx="988">
                  <c:v>5.8419999999999996</c:v>
                </c:pt>
                <c:pt idx="989">
                  <c:v>5.8419999999999996</c:v>
                </c:pt>
                <c:pt idx="990">
                  <c:v>5.8419999999999996</c:v>
                </c:pt>
                <c:pt idx="991">
                  <c:v>5.8419999999999996</c:v>
                </c:pt>
                <c:pt idx="992">
                  <c:v>5.8419999999999996</c:v>
                </c:pt>
                <c:pt idx="993">
                  <c:v>5.8419999999999996</c:v>
                </c:pt>
                <c:pt idx="994">
                  <c:v>5.8419999999999996</c:v>
                </c:pt>
                <c:pt idx="995">
                  <c:v>5.8419999999999996</c:v>
                </c:pt>
                <c:pt idx="996">
                  <c:v>5.8419999999999996</c:v>
                </c:pt>
                <c:pt idx="997">
                  <c:v>5.8419999999999996</c:v>
                </c:pt>
                <c:pt idx="998">
                  <c:v>5.8419999999999996</c:v>
                </c:pt>
                <c:pt idx="999">
                  <c:v>5.8419999999999996</c:v>
                </c:pt>
              </c:numCache>
            </c:numRef>
          </c:yVal>
        </c:ser>
        <c:ser>
          <c:idx val="2"/>
          <c:order val="2"/>
          <c:tx>
            <c:v>SGC</c:v>
          </c:tx>
          <c:marker>
            <c:symbol val="none"/>
          </c:marker>
          <c:xVal>
            <c:numRef>
              <c:f>SGC!$A$8:$GR$8</c:f>
              <c:numCache>
                <c:formatCode>General</c:formatCode>
                <c:ptCount val="200"/>
                <c:pt idx="0">
                  <c:v>250</c:v>
                </c:pt>
                <c:pt idx="1">
                  <c:v>750</c:v>
                </c:pt>
                <c:pt idx="2">
                  <c:v>1250</c:v>
                </c:pt>
                <c:pt idx="3">
                  <c:v>1750</c:v>
                </c:pt>
                <c:pt idx="4">
                  <c:v>2250</c:v>
                </c:pt>
                <c:pt idx="5">
                  <c:v>2750</c:v>
                </c:pt>
                <c:pt idx="6">
                  <c:v>3250</c:v>
                </c:pt>
                <c:pt idx="7">
                  <c:v>3750</c:v>
                </c:pt>
                <c:pt idx="8">
                  <c:v>4250</c:v>
                </c:pt>
                <c:pt idx="9">
                  <c:v>4750</c:v>
                </c:pt>
                <c:pt idx="10">
                  <c:v>5250</c:v>
                </c:pt>
                <c:pt idx="11">
                  <c:v>5750</c:v>
                </c:pt>
                <c:pt idx="12">
                  <c:v>6250</c:v>
                </c:pt>
                <c:pt idx="13">
                  <c:v>6750</c:v>
                </c:pt>
                <c:pt idx="14">
                  <c:v>7250</c:v>
                </c:pt>
                <c:pt idx="15">
                  <c:v>7750</c:v>
                </c:pt>
                <c:pt idx="16">
                  <c:v>8250</c:v>
                </c:pt>
                <c:pt idx="17">
                  <c:v>8750</c:v>
                </c:pt>
                <c:pt idx="18">
                  <c:v>9250</c:v>
                </c:pt>
                <c:pt idx="19">
                  <c:v>9750</c:v>
                </c:pt>
                <c:pt idx="20">
                  <c:v>10250</c:v>
                </c:pt>
                <c:pt idx="21">
                  <c:v>10750</c:v>
                </c:pt>
                <c:pt idx="22">
                  <c:v>11250</c:v>
                </c:pt>
                <c:pt idx="23">
                  <c:v>11750</c:v>
                </c:pt>
                <c:pt idx="24">
                  <c:v>12250</c:v>
                </c:pt>
                <c:pt idx="25">
                  <c:v>12750</c:v>
                </c:pt>
                <c:pt idx="26">
                  <c:v>13250</c:v>
                </c:pt>
                <c:pt idx="27">
                  <c:v>13750</c:v>
                </c:pt>
                <c:pt idx="28">
                  <c:v>14250</c:v>
                </c:pt>
                <c:pt idx="29">
                  <c:v>14750</c:v>
                </c:pt>
                <c:pt idx="30">
                  <c:v>15250</c:v>
                </c:pt>
                <c:pt idx="31">
                  <c:v>15750</c:v>
                </c:pt>
                <c:pt idx="32">
                  <c:v>16250</c:v>
                </c:pt>
                <c:pt idx="33">
                  <c:v>16750</c:v>
                </c:pt>
                <c:pt idx="34">
                  <c:v>17250</c:v>
                </c:pt>
                <c:pt idx="35">
                  <c:v>17750</c:v>
                </c:pt>
                <c:pt idx="36">
                  <c:v>18250</c:v>
                </c:pt>
                <c:pt idx="37">
                  <c:v>18750</c:v>
                </c:pt>
                <c:pt idx="38">
                  <c:v>19250</c:v>
                </c:pt>
                <c:pt idx="39">
                  <c:v>19750</c:v>
                </c:pt>
                <c:pt idx="40">
                  <c:v>20250</c:v>
                </c:pt>
                <c:pt idx="41">
                  <c:v>20750</c:v>
                </c:pt>
                <c:pt idx="42">
                  <c:v>21250</c:v>
                </c:pt>
                <c:pt idx="43">
                  <c:v>21750</c:v>
                </c:pt>
                <c:pt idx="44">
                  <c:v>22250</c:v>
                </c:pt>
                <c:pt idx="45">
                  <c:v>22750</c:v>
                </c:pt>
                <c:pt idx="46">
                  <c:v>23250</c:v>
                </c:pt>
                <c:pt idx="47">
                  <c:v>23750</c:v>
                </c:pt>
                <c:pt idx="48">
                  <c:v>24250</c:v>
                </c:pt>
                <c:pt idx="49">
                  <c:v>24750</c:v>
                </c:pt>
                <c:pt idx="50">
                  <c:v>25250</c:v>
                </c:pt>
                <c:pt idx="51">
                  <c:v>25750</c:v>
                </c:pt>
                <c:pt idx="52">
                  <c:v>26250</c:v>
                </c:pt>
                <c:pt idx="53">
                  <c:v>26750</c:v>
                </c:pt>
                <c:pt idx="54">
                  <c:v>27250</c:v>
                </c:pt>
                <c:pt idx="55">
                  <c:v>27750</c:v>
                </c:pt>
                <c:pt idx="56">
                  <c:v>28250</c:v>
                </c:pt>
                <c:pt idx="57">
                  <c:v>28750</c:v>
                </c:pt>
                <c:pt idx="58">
                  <c:v>29250</c:v>
                </c:pt>
                <c:pt idx="59">
                  <c:v>29750</c:v>
                </c:pt>
                <c:pt idx="60">
                  <c:v>30250</c:v>
                </c:pt>
                <c:pt idx="61">
                  <c:v>30750</c:v>
                </c:pt>
                <c:pt idx="62">
                  <c:v>31250</c:v>
                </c:pt>
                <c:pt idx="63">
                  <c:v>31750</c:v>
                </c:pt>
                <c:pt idx="64">
                  <c:v>32250</c:v>
                </c:pt>
                <c:pt idx="65">
                  <c:v>32750</c:v>
                </c:pt>
                <c:pt idx="66">
                  <c:v>33250</c:v>
                </c:pt>
                <c:pt idx="67">
                  <c:v>33750</c:v>
                </c:pt>
                <c:pt idx="68">
                  <c:v>34250</c:v>
                </c:pt>
                <c:pt idx="69">
                  <c:v>34750</c:v>
                </c:pt>
                <c:pt idx="70">
                  <c:v>35250</c:v>
                </c:pt>
                <c:pt idx="71">
                  <c:v>35750</c:v>
                </c:pt>
                <c:pt idx="72">
                  <c:v>36250</c:v>
                </c:pt>
                <c:pt idx="73">
                  <c:v>36750</c:v>
                </c:pt>
                <c:pt idx="74">
                  <c:v>37250</c:v>
                </c:pt>
                <c:pt idx="75">
                  <c:v>37750</c:v>
                </c:pt>
                <c:pt idx="76">
                  <c:v>38250</c:v>
                </c:pt>
                <c:pt idx="77">
                  <c:v>38750</c:v>
                </c:pt>
                <c:pt idx="78">
                  <c:v>39250</c:v>
                </c:pt>
                <c:pt idx="79">
                  <c:v>39750</c:v>
                </c:pt>
                <c:pt idx="80">
                  <c:v>40250</c:v>
                </c:pt>
                <c:pt idx="81">
                  <c:v>40750</c:v>
                </c:pt>
                <c:pt idx="82">
                  <c:v>41250</c:v>
                </c:pt>
                <c:pt idx="83">
                  <c:v>41750</c:v>
                </c:pt>
                <c:pt idx="84">
                  <c:v>42250</c:v>
                </c:pt>
                <c:pt idx="85">
                  <c:v>42750</c:v>
                </c:pt>
                <c:pt idx="86">
                  <c:v>43250</c:v>
                </c:pt>
                <c:pt idx="87">
                  <c:v>43750</c:v>
                </c:pt>
                <c:pt idx="88">
                  <c:v>44250</c:v>
                </c:pt>
                <c:pt idx="89">
                  <c:v>44750</c:v>
                </c:pt>
                <c:pt idx="90">
                  <c:v>45250</c:v>
                </c:pt>
                <c:pt idx="91">
                  <c:v>45750</c:v>
                </c:pt>
                <c:pt idx="92">
                  <c:v>46250</c:v>
                </c:pt>
                <c:pt idx="93">
                  <c:v>46750</c:v>
                </c:pt>
                <c:pt idx="94">
                  <c:v>47250</c:v>
                </c:pt>
                <c:pt idx="95">
                  <c:v>47750</c:v>
                </c:pt>
                <c:pt idx="96">
                  <c:v>48250</c:v>
                </c:pt>
                <c:pt idx="97">
                  <c:v>48750</c:v>
                </c:pt>
                <c:pt idx="98">
                  <c:v>49250</c:v>
                </c:pt>
                <c:pt idx="99">
                  <c:v>49750</c:v>
                </c:pt>
                <c:pt idx="100">
                  <c:v>50250</c:v>
                </c:pt>
                <c:pt idx="101">
                  <c:v>50750</c:v>
                </c:pt>
                <c:pt idx="102">
                  <c:v>51250</c:v>
                </c:pt>
                <c:pt idx="103">
                  <c:v>51750</c:v>
                </c:pt>
                <c:pt idx="104">
                  <c:v>52250</c:v>
                </c:pt>
                <c:pt idx="105">
                  <c:v>52750</c:v>
                </c:pt>
                <c:pt idx="106">
                  <c:v>53250</c:v>
                </c:pt>
                <c:pt idx="107">
                  <c:v>53750</c:v>
                </c:pt>
                <c:pt idx="108">
                  <c:v>54250</c:v>
                </c:pt>
                <c:pt idx="109">
                  <c:v>54750</c:v>
                </c:pt>
                <c:pt idx="110">
                  <c:v>55250</c:v>
                </c:pt>
                <c:pt idx="111">
                  <c:v>55750</c:v>
                </c:pt>
                <c:pt idx="112">
                  <c:v>56250</c:v>
                </c:pt>
                <c:pt idx="113">
                  <c:v>56750</c:v>
                </c:pt>
                <c:pt idx="114">
                  <c:v>57250</c:v>
                </c:pt>
                <c:pt idx="115">
                  <c:v>57750</c:v>
                </c:pt>
                <c:pt idx="116">
                  <c:v>58250</c:v>
                </c:pt>
                <c:pt idx="117">
                  <c:v>58750</c:v>
                </c:pt>
                <c:pt idx="118">
                  <c:v>59250</c:v>
                </c:pt>
                <c:pt idx="119">
                  <c:v>59750</c:v>
                </c:pt>
                <c:pt idx="120">
                  <c:v>60250</c:v>
                </c:pt>
                <c:pt idx="121">
                  <c:v>60750</c:v>
                </c:pt>
                <c:pt idx="122">
                  <c:v>61250</c:v>
                </c:pt>
                <c:pt idx="123">
                  <c:v>61750</c:v>
                </c:pt>
                <c:pt idx="124">
                  <c:v>62250</c:v>
                </c:pt>
                <c:pt idx="125">
                  <c:v>62750</c:v>
                </c:pt>
                <c:pt idx="126">
                  <c:v>63250</c:v>
                </c:pt>
                <c:pt idx="127">
                  <c:v>63750</c:v>
                </c:pt>
                <c:pt idx="128">
                  <c:v>64250</c:v>
                </c:pt>
                <c:pt idx="129">
                  <c:v>64750</c:v>
                </c:pt>
                <c:pt idx="130">
                  <c:v>65250</c:v>
                </c:pt>
                <c:pt idx="131">
                  <c:v>65750</c:v>
                </c:pt>
                <c:pt idx="132">
                  <c:v>66250</c:v>
                </c:pt>
                <c:pt idx="133">
                  <c:v>66750</c:v>
                </c:pt>
                <c:pt idx="134">
                  <c:v>67250</c:v>
                </c:pt>
                <c:pt idx="135">
                  <c:v>67750</c:v>
                </c:pt>
                <c:pt idx="136">
                  <c:v>68250</c:v>
                </c:pt>
                <c:pt idx="137">
                  <c:v>68750</c:v>
                </c:pt>
                <c:pt idx="138">
                  <c:v>69250</c:v>
                </c:pt>
                <c:pt idx="139">
                  <c:v>69750</c:v>
                </c:pt>
                <c:pt idx="140">
                  <c:v>70250</c:v>
                </c:pt>
                <c:pt idx="141">
                  <c:v>70750</c:v>
                </c:pt>
                <c:pt idx="142">
                  <c:v>71250</c:v>
                </c:pt>
                <c:pt idx="143">
                  <c:v>71750</c:v>
                </c:pt>
                <c:pt idx="144">
                  <c:v>72250</c:v>
                </c:pt>
                <c:pt idx="145">
                  <c:v>72750</c:v>
                </c:pt>
                <c:pt idx="146">
                  <c:v>73250</c:v>
                </c:pt>
                <c:pt idx="147">
                  <c:v>73750</c:v>
                </c:pt>
                <c:pt idx="148">
                  <c:v>74250</c:v>
                </c:pt>
                <c:pt idx="149">
                  <c:v>74750</c:v>
                </c:pt>
                <c:pt idx="150">
                  <c:v>75250</c:v>
                </c:pt>
                <c:pt idx="151">
                  <c:v>75750</c:v>
                </c:pt>
                <c:pt idx="152">
                  <c:v>76250</c:v>
                </c:pt>
                <c:pt idx="153">
                  <c:v>76750</c:v>
                </c:pt>
                <c:pt idx="154">
                  <c:v>77250</c:v>
                </c:pt>
                <c:pt idx="155">
                  <c:v>77750</c:v>
                </c:pt>
                <c:pt idx="156">
                  <c:v>78250</c:v>
                </c:pt>
                <c:pt idx="157">
                  <c:v>78750</c:v>
                </c:pt>
                <c:pt idx="158">
                  <c:v>79250</c:v>
                </c:pt>
                <c:pt idx="159">
                  <c:v>79750</c:v>
                </c:pt>
                <c:pt idx="160">
                  <c:v>80250</c:v>
                </c:pt>
                <c:pt idx="161">
                  <c:v>80750</c:v>
                </c:pt>
                <c:pt idx="162">
                  <c:v>81250</c:v>
                </c:pt>
                <c:pt idx="163">
                  <c:v>81750</c:v>
                </c:pt>
                <c:pt idx="164">
                  <c:v>82250</c:v>
                </c:pt>
                <c:pt idx="165">
                  <c:v>82750</c:v>
                </c:pt>
                <c:pt idx="166">
                  <c:v>83250</c:v>
                </c:pt>
                <c:pt idx="167">
                  <c:v>83750</c:v>
                </c:pt>
                <c:pt idx="168">
                  <c:v>84250</c:v>
                </c:pt>
                <c:pt idx="169">
                  <c:v>84750</c:v>
                </c:pt>
                <c:pt idx="170">
                  <c:v>85250</c:v>
                </c:pt>
                <c:pt idx="171">
                  <c:v>85750</c:v>
                </c:pt>
                <c:pt idx="172">
                  <c:v>86250</c:v>
                </c:pt>
                <c:pt idx="173">
                  <c:v>86750</c:v>
                </c:pt>
                <c:pt idx="174">
                  <c:v>87250</c:v>
                </c:pt>
                <c:pt idx="175">
                  <c:v>87750</c:v>
                </c:pt>
                <c:pt idx="176">
                  <c:v>88250</c:v>
                </c:pt>
                <c:pt idx="177">
                  <c:v>88750</c:v>
                </c:pt>
                <c:pt idx="178">
                  <c:v>89250</c:v>
                </c:pt>
                <c:pt idx="179">
                  <c:v>89750</c:v>
                </c:pt>
                <c:pt idx="180">
                  <c:v>90250</c:v>
                </c:pt>
                <c:pt idx="181">
                  <c:v>90750</c:v>
                </c:pt>
                <c:pt idx="182">
                  <c:v>91250</c:v>
                </c:pt>
                <c:pt idx="183">
                  <c:v>91750</c:v>
                </c:pt>
                <c:pt idx="184">
                  <c:v>92250</c:v>
                </c:pt>
                <c:pt idx="185">
                  <c:v>92750</c:v>
                </c:pt>
                <c:pt idx="186">
                  <c:v>93250</c:v>
                </c:pt>
                <c:pt idx="187">
                  <c:v>93750</c:v>
                </c:pt>
                <c:pt idx="188">
                  <c:v>94250</c:v>
                </c:pt>
                <c:pt idx="189">
                  <c:v>94750</c:v>
                </c:pt>
                <c:pt idx="190">
                  <c:v>95250</c:v>
                </c:pt>
                <c:pt idx="191">
                  <c:v>95750</c:v>
                </c:pt>
                <c:pt idx="192">
                  <c:v>96250</c:v>
                </c:pt>
                <c:pt idx="193">
                  <c:v>96750</c:v>
                </c:pt>
                <c:pt idx="194">
                  <c:v>97250</c:v>
                </c:pt>
                <c:pt idx="195">
                  <c:v>97750</c:v>
                </c:pt>
                <c:pt idx="196">
                  <c:v>98250</c:v>
                </c:pt>
                <c:pt idx="197">
                  <c:v>98750</c:v>
                </c:pt>
                <c:pt idx="198">
                  <c:v>99250</c:v>
                </c:pt>
                <c:pt idx="199">
                  <c:v>99750</c:v>
                </c:pt>
              </c:numCache>
            </c:numRef>
          </c:xVal>
          <c:yVal>
            <c:numRef>
              <c:f>SGC!$A$7:$GR$7</c:f>
              <c:numCache>
                <c:formatCode>General</c:formatCode>
                <c:ptCount val="200"/>
                <c:pt idx="0">
                  <c:v>5.8439999999999985</c:v>
                </c:pt>
                <c:pt idx="1">
                  <c:v>5.8439999999999985</c:v>
                </c:pt>
                <c:pt idx="2">
                  <c:v>5.8439999999999985</c:v>
                </c:pt>
                <c:pt idx="3">
                  <c:v>5.8439999999999985</c:v>
                </c:pt>
                <c:pt idx="4">
                  <c:v>5.8439999999999985</c:v>
                </c:pt>
                <c:pt idx="5">
                  <c:v>5.8439999999999985</c:v>
                </c:pt>
                <c:pt idx="6">
                  <c:v>5.8439999999999985</c:v>
                </c:pt>
                <c:pt idx="7">
                  <c:v>5.8439999999999985</c:v>
                </c:pt>
                <c:pt idx="8">
                  <c:v>5.8439999999999985</c:v>
                </c:pt>
                <c:pt idx="9">
                  <c:v>5.8439999999999985</c:v>
                </c:pt>
                <c:pt idx="10">
                  <c:v>5.8439999999999985</c:v>
                </c:pt>
                <c:pt idx="11">
                  <c:v>5.8439999999999985</c:v>
                </c:pt>
                <c:pt idx="12">
                  <c:v>5.8439999999999985</c:v>
                </c:pt>
                <c:pt idx="13">
                  <c:v>5.8439999999999985</c:v>
                </c:pt>
                <c:pt idx="14">
                  <c:v>5.8439999999999985</c:v>
                </c:pt>
                <c:pt idx="15">
                  <c:v>5.8439999999999985</c:v>
                </c:pt>
                <c:pt idx="16">
                  <c:v>5.8439999999999985</c:v>
                </c:pt>
                <c:pt idx="17">
                  <c:v>5.8439999999999985</c:v>
                </c:pt>
                <c:pt idx="18">
                  <c:v>5.8439999999999985</c:v>
                </c:pt>
                <c:pt idx="19">
                  <c:v>5.8439999999999985</c:v>
                </c:pt>
                <c:pt idx="20">
                  <c:v>5.8439999999999985</c:v>
                </c:pt>
                <c:pt idx="21">
                  <c:v>5.8439999999999985</c:v>
                </c:pt>
                <c:pt idx="22">
                  <c:v>5.8439999999999985</c:v>
                </c:pt>
                <c:pt idx="23">
                  <c:v>5.8439999999999985</c:v>
                </c:pt>
                <c:pt idx="24">
                  <c:v>5.8439999999999985</c:v>
                </c:pt>
                <c:pt idx="25">
                  <c:v>5.8439999999999985</c:v>
                </c:pt>
                <c:pt idx="26">
                  <c:v>5.8439999999999985</c:v>
                </c:pt>
                <c:pt idx="27">
                  <c:v>5.8439999999999985</c:v>
                </c:pt>
                <c:pt idx="28">
                  <c:v>5.8439999999999985</c:v>
                </c:pt>
                <c:pt idx="29">
                  <c:v>5.8439999999999985</c:v>
                </c:pt>
                <c:pt idx="30">
                  <c:v>5.8439999999999985</c:v>
                </c:pt>
                <c:pt idx="31">
                  <c:v>5.8439999999999985</c:v>
                </c:pt>
                <c:pt idx="32">
                  <c:v>5.8439999999999985</c:v>
                </c:pt>
                <c:pt idx="33">
                  <c:v>5.8439999999999985</c:v>
                </c:pt>
                <c:pt idx="34">
                  <c:v>5.8439999999999985</c:v>
                </c:pt>
                <c:pt idx="35">
                  <c:v>5.8439999999999985</c:v>
                </c:pt>
                <c:pt idx="36">
                  <c:v>5.8439999999999985</c:v>
                </c:pt>
                <c:pt idx="37">
                  <c:v>5.8439999999999985</c:v>
                </c:pt>
                <c:pt idx="38">
                  <c:v>5.8439999999999985</c:v>
                </c:pt>
                <c:pt idx="39">
                  <c:v>5.8439999999999985</c:v>
                </c:pt>
                <c:pt idx="40">
                  <c:v>5.8439999999999985</c:v>
                </c:pt>
                <c:pt idx="41">
                  <c:v>5.8439999999999985</c:v>
                </c:pt>
                <c:pt idx="42">
                  <c:v>5.8439999999999985</c:v>
                </c:pt>
                <c:pt idx="43">
                  <c:v>5.8439999999999985</c:v>
                </c:pt>
                <c:pt idx="44">
                  <c:v>5.843</c:v>
                </c:pt>
                <c:pt idx="45">
                  <c:v>5.843</c:v>
                </c:pt>
                <c:pt idx="46">
                  <c:v>5.843</c:v>
                </c:pt>
                <c:pt idx="47">
                  <c:v>5.843</c:v>
                </c:pt>
                <c:pt idx="48">
                  <c:v>5.843</c:v>
                </c:pt>
                <c:pt idx="49">
                  <c:v>5.843</c:v>
                </c:pt>
                <c:pt idx="50">
                  <c:v>5.843</c:v>
                </c:pt>
                <c:pt idx="51">
                  <c:v>5.843</c:v>
                </c:pt>
                <c:pt idx="52">
                  <c:v>5.843</c:v>
                </c:pt>
                <c:pt idx="53">
                  <c:v>5.843</c:v>
                </c:pt>
                <c:pt idx="54">
                  <c:v>5.843</c:v>
                </c:pt>
                <c:pt idx="55">
                  <c:v>5.843</c:v>
                </c:pt>
                <c:pt idx="56">
                  <c:v>5.843</c:v>
                </c:pt>
                <c:pt idx="57">
                  <c:v>5.843</c:v>
                </c:pt>
                <c:pt idx="58">
                  <c:v>5.843</c:v>
                </c:pt>
                <c:pt idx="59">
                  <c:v>5.843</c:v>
                </c:pt>
                <c:pt idx="60">
                  <c:v>5.843</c:v>
                </c:pt>
                <c:pt idx="61">
                  <c:v>5.843</c:v>
                </c:pt>
                <c:pt idx="62">
                  <c:v>5.843</c:v>
                </c:pt>
                <c:pt idx="63">
                  <c:v>5.843</c:v>
                </c:pt>
                <c:pt idx="64">
                  <c:v>5.843</c:v>
                </c:pt>
                <c:pt idx="65">
                  <c:v>5.843</c:v>
                </c:pt>
                <c:pt idx="66">
                  <c:v>5.843</c:v>
                </c:pt>
                <c:pt idx="67">
                  <c:v>5.843</c:v>
                </c:pt>
                <c:pt idx="68">
                  <c:v>5.843</c:v>
                </c:pt>
                <c:pt idx="69">
                  <c:v>5.843</c:v>
                </c:pt>
                <c:pt idx="70">
                  <c:v>5.843</c:v>
                </c:pt>
                <c:pt idx="71">
                  <c:v>5.843</c:v>
                </c:pt>
                <c:pt idx="72">
                  <c:v>5.843</c:v>
                </c:pt>
                <c:pt idx="73">
                  <c:v>5.843</c:v>
                </c:pt>
                <c:pt idx="74">
                  <c:v>5.843</c:v>
                </c:pt>
                <c:pt idx="75">
                  <c:v>5.843</c:v>
                </c:pt>
                <c:pt idx="76">
                  <c:v>5.843</c:v>
                </c:pt>
                <c:pt idx="77">
                  <c:v>5.843</c:v>
                </c:pt>
                <c:pt idx="78">
                  <c:v>5.843</c:v>
                </c:pt>
                <c:pt idx="79">
                  <c:v>5.843</c:v>
                </c:pt>
                <c:pt idx="80">
                  <c:v>5.843</c:v>
                </c:pt>
                <c:pt idx="81">
                  <c:v>5.843</c:v>
                </c:pt>
                <c:pt idx="82">
                  <c:v>5.843</c:v>
                </c:pt>
                <c:pt idx="83">
                  <c:v>5.843</c:v>
                </c:pt>
                <c:pt idx="84">
                  <c:v>5.843</c:v>
                </c:pt>
                <c:pt idx="85">
                  <c:v>5.843</c:v>
                </c:pt>
                <c:pt idx="86">
                  <c:v>5.843</c:v>
                </c:pt>
                <c:pt idx="87">
                  <c:v>5.843</c:v>
                </c:pt>
                <c:pt idx="88">
                  <c:v>5.843</c:v>
                </c:pt>
                <c:pt idx="89">
                  <c:v>5.843</c:v>
                </c:pt>
                <c:pt idx="90">
                  <c:v>5.843</c:v>
                </c:pt>
                <c:pt idx="91">
                  <c:v>5.843</c:v>
                </c:pt>
                <c:pt idx="92">
                  <c:v>5.843</c:v>
                </c:pt>
                <c:pt idx="93">
                  <c:v>5.843</c:v>
                </c:pt>
                <c:pt idx="94">
                  <c:v>5.843</c:v>
                </c:pt>
                <c:pt idx="95">
                  <c:v>5.843</c:v>
                </c:pt>
                <c:pt idx="96">
                  <c:v>5.843</c:v>
                </c:pt>
                <c:pt idx="97">
                  <c:v>5.843</c:v>
                </c:pt>
                <c:pt idx="98">
                  <c:v>5.843</c:v>
                </c:pt>
                <c:pt idx="99">
                  <c:v>5.843</c:v>
                </c:pt>
                <c:pt idx="100">
                  <c:v>5.843</c:v>
                </c:pt>
                <c:pt idx="101">
                  <c:v>5.843</c:v>
                </c:pt>
                <c:pt idx="102">
                  <c:v>5.843</c:v>
                </c:pt>
                <c:pt idx="103">
                  <c:v>5.843</c:v>
                </c:pt>
                <c:pt idx="104">
                  <c:v>5.843</c:v>
                </c:pt>
                <c:pt idx="105">
                  <c:v>5.843</c:v>
                </c:pt>
                <c:pt idx="106">
                  <c:v>5.843</c:v>
                </c:pt>
                <c:pt idx="107">
                  <c:v>5.843</c:v>
                </c:pt>
                <c:pt idx="108">
                  <c:v>5.843</c:v>
                </c:pt>
                <c:pt idx="109">
                  <c:v>5.843</c:v>
                </c:pt>
                <c:pt idx="110">
                  <c:v>5.843</c:v>
                </c:pt>
                <c:pt idx="111">
                  <c:v>5.843</c:v>
                </c:pt>
                <c:pt idx="112">
                  <c:v>5.843</c:v>
                </c:pt>
                <c:pt idx="113">
                  <c:v>5.843</c:v>
                </c:pt>
                <c:pt idx="114">
                  <c:v>5.843</c:v>
                </c:pt>
                <c:pt idx="115">
                  <c:v>5.843</c:v>
                </c:pt>
                <c:pt idx="116">
                  <c:v>5.843</c:v>
                </c:pt>
                <c:pt idx="117">
                  <c:v>5.843</c:v>
                </c:pt>
                <c:pt idx="118">
                  <c:v>5.843</c:v>
                </c:pt>
                <c:pt idx="119">
                  <c:v>5.843</c:v>
                </c:pt>
                <c:pt idx="120">
                  <c:v>5.843</c:v>
                </c:pt>
                <c:pt idx="121">
                  <c:v>5.843</c:v>
                </c:pt>
                <c:pt idx="122">
                  <c:v>5.843</c:v>
                </c:pt>
                <c:pt idx="123">
                  <c:v>5.843</c:v>
                </c:pt>
                <c:pt idx="124">
                  <c:v>5.843</c:v>
                </c:pt>
                <c:pt idx="125">
                  <c:v>5.843</c:v>
                </c:pt>
                <c:pt idx="126">
                  <c:v>5.843</c:v>
                </c:pt>
                <c:pt idx="127">
                  <c:v>5.843</c:v>
                </c:pt>
                <c:pt idx="128">
                  <c:v>5.843</c:v>
                </c:pt>
                <c:pt idx="129">
                  <c:v>5.843</c:v>
                </c:pt>
                <c:pt idx="130">
                  <c:v>5.843</c:v>
                </c:pt>
                <c:pt idx="131">
                  <c:v>5.843</c:v>
                </c:pt>
                <c:pt idx="132">
                  <c:v>5.8419999999999996</c:v>
                </c:pt>
                <c:pt idx="133">
                  <c:v>5.8419999999999996</c:v>
                </c:pt>
                <c:pt idx="134">
                  <c:v>5.8419999999999996</c:v>
                </c:pt>
                <c:pt idx="135">
                  <c:v>5.8419999999999996</c:v>
                </c:pt>
                <c:pt idx="136">
                  <c:v>5.8419999999999996</c:v>
                </c:pt>
                <c:pt idx="137">
                  <c:v>5.8419999999999996</c:v>
                </c:pt>
                <c:pt idx="138">
                  <c:v>5.8419999999999996</c:v>
                </c:pt>
                <c:pt idx="139">
                  <c:v>5.8419999999999996</c:v>
                </c:pt>
                <c:pt idx="140">
                  <c:v>5.8419999999999996</c:v>
                </c:pt>
                <c:pt idx="141">
                  <c:v>5.8419999999999996</c:v>
                </c:pt>
                <c:pt idx="142">
                  <c:v>5.8419999999999996</c:v>
                </c:pt>
                <c:pt idx="143">
                  <c:v>5.8419999999999996</c:v>
                </c:pt>
                <c:pt idx="144">
                  <c:v>5.8419999999999996</c:v>
                </c:pt>
                <c:pt idx="145">
                  <c:v>5.8419999999999996</c:v>
                </c:pt>
                <c:pt idx="146">
                  <c:v>5.8419999999999996</c:v>
                </c:pt>
                <c:pt idx="147">
                  <c:v>5.8419999999999996</c:v>
                </c:pt>
                <c:pt idx="148">
                  <c:v>5.8419999999999996</c:v>
                </c:pt>
                <c:pt idx="149">
                  <c:v>5.8419999999999996</c:v>
                </c:pt>
                <c:pt idx="150">
                  <c:v>5.8419999999999996</c:v>
                </c:pt>
                <c:pt idx="151">
                  <c:v>5.8419999999999996</c:v>
                </c:pt>
                <c:pt idx="152">
                  <c:v>5.8419999999999996</c:v>
                </c:pt>
                <c:pt idx="153">
                  <c:v>5.8419999999999996</c:v>
                </c:pt>
                <c:pt idx="154">
                  <c:v>5.8419999999999996</c:v>
                </c:pt>
                <c:pt idx="155">
                  <c:v>5.8419999999999996</c:v>
                </c:pt>
                <c:pt idx="156">
                  <c:v>5.8419999999999996</c:v>
                </c:pt>
                <c:pt idx="157">
                  <c:v>5.8419999999999996</c:v>
                </c:pt>
                <c:pt idx="158">
                  <c:v>5.8419999999999996</c:v>
                </c:pt>
                <c:pt idx="159">
                  <c:v>5.8419999999999996</c:v>
                </c:pt>
                <c:pt idx="160">
                  <c:v>5.8419999999999996</c:v>
                </c:pt>
                <c:pt idx="161">
                  <c:v>5.8419999999999996</c:v>
                </c:pt>
                <c:pt idx="162">
                  <c:v>5.8419999999999996</c:v>
                </c:pt>
                <c:pt idx="163">
                  <c:v>5.8419999999999996</c:v>
                </c:pt>
                <c:pt idx="164">
                  <c:v>5.8419999999999996</c:v>
                </c:pt>
                <c:pt idx="165">
                  <c:v>5.8419999999999996</c:v>
                </c:pt>
                <c:pt idx="166">
                  <c:v>5.8419999999999996</c:v>
                </c:pt>
                <c:pt idx="167">
                  <c:v>5.8419999999999996</c:v>
                </c:pt>
                <c:pt idx="168">
                  <c:v>5.8419999999999996</c:v>
                </c:pt>
                <c:pt idx="169">
                  <c:v>5.8419999999999996</c:v>
                </c:pt>
                <c:pt idx="170">
                  <c:v>5.8419999999999996</c:v>
                </c:pt>
                <c:pt idx="171">
                  <c:v>5.8419999999999996</c:v>
                </c:pt>
                <c:pt idx="172">
                  <c:v>5.8419999999999996</c:v>
                </c:pt>
                <c:pt idx="173">
                  <c:v>5.8419999999999996</c:v>
                </c:pt>
                <c:pt idx="174">
                  <c:v>5.8419999999999996</c:v>
                </c:pt>
                <c:pt idx="175">
                  <c:v>5.8419999999999996</c:v>
                </c:pt>
                <c:pt idx="176">
                  <c:v>5.8419999999999996</c:v>
                </c:pt>
                <c:pt idx="177">
                  <c:v>5.8419999999999996</c:v>
                </c:pt>
                <c:pt idx="178">
                  <c:v>5.8419999999999996</c:v>
                </c:pt>
                <c:pt idx="179">
                  <c:v>5.8419999999999996</c:v>
                </c:pt>
                <c:pt idx="180">
                  <c:v>5.8419999999999996</c:v>
                </c:pt>
                <c:pt idx="181">
                  <c:v>5.8419999999999996</c:v>
                </c:pt>
                <c:pt idx="182">
                  <c:v>5.8419999999999996</c:v>
                </c:pt>
                <c:pt idx="183">
                  <c:v>5.8419999999999996</c:v>
                </c:pt>
                <c:pt idx="184">
                  <c:v>5.8419999999999996</c:v>
                </c:pt>
                <c:pt idx="185">
                  <c:v>5.8419999999999996</c:v>
                </c:pt>
                <c:pt idx="186">
                  <c:v>5.8419999999999996</c:v>
                </c:pt>
                <c:pt idx="187">
                  <c:v>5.8419999999999996</c:v>
                </c:pt>
                <c:pt idx="188">
                  <c:v>5.8419999999999996</c:v>
                </c:pt>
                <c:pt idx="189">
                  <c:v>5.8419999999999996</c:v>
                </c:pt>
                <c:pt idx="190">
                  <c:v>5.8419999999999996</c:v>
                </c:pt>
                <c:pt idx="191">
                  <c:v>5.8419999999999996</c:v>
                </c:pt>
                <c:pt idx="192">
                  <c:v>5.8419999999999996</c:v>
                </c:pt>
                <c:pt idx="193">
                  <c:v>5.8419999999999996</c:v>
                </c:pt>
                <c:pt idx="194">
                  <c:v>5.8419999999999996</c:v>
                </c:pt>
                <c:pt idx="195">
                  <c:v>5.8419999999999996</c:v>
                </c:pt>
                <c:pt idx="196">
                  <c:v>5.8419999999999996</c:v>
                </c:pt>
                <c:pt idx="197">
                  <c:v>5.8419999999999996</c:v>
                </c:pt>
                <c:pt idx="198">
                  <c:v>5.8419999999999996</c:v>
                </c:pt>
                <c:pt idx="199">
                  <c:v>5.8419999999999996</c:v>
                </c:pt>
              </c:numCache>
            </c:numRef>
          </c:yVal>
        </c:ser>
        <c:ser>
          <c:idx val="3"/>
          <c:order val="3"/>
          <c:tx>
            <c:v>hecras</c:v>
          </c:tx>
          <c:marker>
            <c:symbol val="none"/>
          </c:marker>
          <c:xVal>
            <c:numRef>
              <c:f>hecras!$O$3:$O$202</c:f>
              <c:numCache>
                <c:formatCode>General</c:formatCode>
                <c:ptCount val="200"/>
                <c:pt idx="0">
                  <c:v>250</c:v>
                </c:pt>
                <c:pt idx="1">
                  <c:v>750</c:v>
                </c:pt>
                <c:pt idx="2">
                  <c:v>1250</c:v>
                </c:pt>
                <c:pt idx="3">
                  <c:v>1750</c:v>
                </c:pt>
                <c:pt idx="4">
                  <c:v>2250</c:v>
                </c:pt>
                <c:pt idx="5">
                  <c:v>2750</c:v>
                </c:pt>
                <c:pt idx="6">
                  <c:v>3250</c:v>
                </c:pt>
                <c:pt idx="7">
                  <c:v>3750</c:v>
                </c:pt>
                <c:pt idx="8">
                  <c:v>4250</c:v>
                </c:pt>
                <c:pt idx="9">
                  <c:v>4750</c:v>
                </c:pt>
                <c:pt idx="10">
                  <c:v>5250</c:v>
                </c:pt>
                <c:pt idx="11">
                  <c:v>5750</c:v>
                </c:pt>
                <c:pt idx="12">
                  <c:v>6250</c:v>
                </c:pt>
                <c:pt idx="13">
                  <c:v>6750</c:v>
                </c:pt>
                <c:pt idx="14">
                  <c:v>7250</c:v>
                </c:pt>
                <c:pt idx="15">
                  <c:v>7750</c:v>
                </c:pt>
                <c:pt idx="16">
                  <c:v>8250</c:v>
                </c:pt>
                <c:pt idx="17">
                  <c:v>8750</c:v>
                </c:pt>
                <c:pt idx="18">
                  <c:v>9250</c:v>
                </c:pt>
                <c:pt idx="19">
                  <c:v>9750</c:v>
                </c:pt>
                <c:pt idx="20">
                  <c:v>10250</c:v>
                </c:pt>
                <c:pt idx="21">
                  <c:v>10750</c:v>
                </c:pt>
                <c:pt idx="22">
                  <c:v>11250</c:v>
                </c:pt>
                <c:pt idx="23">
                  <c:v>11750</c:v>
                </c:pt>
                <c:pt idx="24">
                  <c:v>12250</c:v>
                </c:pt>
                <c:pt idx="25">
                  <c:v>12750</c:v>
                </c:pt>
                <c:pt idx="26">
                  <c:v>13250</c:v>
                </c:pt>
                <c:pt idx="27">
                  <c:v>13750</c:v>
                </c:pt>
                <c:pt idx="28">
                  <c:v>14250</c:v>
                </c:pt>
                <c:pt idx="29">
                  <c:v>14750</c:v>
                </c:pt>
                <c:pt idx="30">
                  <c:v>15250</c:v>
                </c:pt>
                <c:pt idx="31">
                  <c:v>15750</c:v>
                </c:pt>
                <c:pt idx="32">
                  <c:v>16250</c:v>
                </c:pt>
                <c:pt idx="33">
                  <c:v>16750</c:v>
                </c:pt>
                <c:pt idx="34">
                  <c:v>17250</c:v>
                </c:pt>
                <c:pt idx="35">
                  <c:v>17750</c:v>
                </c:pt>
                <c:pt idx="36">
                  <c:v>18250</c:v>
                </c:pt>
                <c:pt idx="37">
                  <c:v>18750</c:v>
                </c:pt>
                <c:pt idx="38">
                  <c:v>19250</c:v>
                </c:pt>
                <c:pt idx="39">
                  <c:v>19750</c:v>
                </c:pt>
                <c:pt idx="40">
                  <c:v>20250</c:v>
                </c:pt>
                <c:pt idx="41">
                  <c:v>20750</c:v>
                </c:pt>
                <c:pt idx="42">
                  <c:v>21250</c:v>
                </c:pt>
                <c:pt idx="43">
                  <c:v>21750</c:v>
                </c:pt>
                <c:pt idx="44">
                  <c:v>22250</c:v>
                </c:pt>
                <c:pt idx="45">
                  <c:v>22750</c:v>
                </c:pt>
                <c:pt idx="46">
                  <c:v>23250</c:v>
                </c:pt>
                <c:pt idx="47">
                  <c:v>23750</c:v>
                </c:pt>
                <c:pt idx="48">
                  <c:v>24250</c:v>
                </c:pt>
                <c:pt idx="49">
                  <c:v>24750</c:v>
                </c:pt>
                <c:pt idx="50">
                  <c:v>25250</c:v>
                </c:pt>
                <c:pt idx="51">
                  <c:v>25750</c:v>
                </c:pt>
                <c:pt idx="52">
                  <c:v>26250</c:v>
                </c:pt>
                <c:pt idx="53">
                  <c:v>26750</c:v>
                </c:pt>
                <c:pt idx="54">
                  <c:v>27250</c:v>
                </c:pt>
                <c:pt idx="55">
                  <c:v>27750</c:v>
                </c:pt>
                <c:pt idx="56">
                  <c:v>28250</c:v>
                </c:pt>
                <c:pt idx="57">
                  <c:v>28750</c:v>
                </c:pt>
                <c:pt idx="58">
                  <c:v>29250</c:v>
                </c:pt>
                <c:pt idx="59">
                  <c:v>29750</c:v>
                </c:pt>
                <c:pt idx="60">
                  <c:v>30250</c:v>
                </c:pt>
                <c:pt idx="61">
                  <c:v>30750</c:v>
                </c:pt>
                <c:pt idx="62">
                  <c:v>31250</c:v>
                </c:pt>
                <c:pt idx="63">
                  <c:v>31750</c:v>
                </c:pt>
                <c:pt idx="64">
                  <c:v>32250</c:v>
                </c:pt>
                <c:pt idx="65">
                  <c:v>32750</c:v>
                </c:pt>
                <c:pt idx="66">
                  <c:v>33250</c:v>
                </c:pt>
                <c:pt idx="67">
                  <c:v>33750</c:v>
                </c:pt>
                <c:pt idx="68">
                  <c:v>34250</c:v>
                </c:pt>
                <c:pt idx="69">
                  <c:v>34750</c:v>
                </c:pt>
                <c:pt idx="70">
                  <c:v>35250</c:v>
                </c:pt>
                <c:pt idx="71">
                  <c:v>35750</c:v>
                </c:pt>
                <c:pt idx="72">
                  <c:v>36250</c:v>
                </c:pt>
                <c:pt idx="73">
                  <c:v>36750</c:v>
                </c:pt>
                <c:pt idx="74">
                  <c:v>37250</c:v>
                </c:pt>
                <c:pt idx="75">
                  <c:v>37750</c:v>
                </c:pt>
                <c:pt idx="76">
                  <c:v>38250</c:v>
                </c:pt>
                <c:pt idx="77">
                  <c:v>38750</c:v>
                </c:pt>
                <c:pt idx="78">
                  <c:v>39250</c:v>
                </c:pt>
                <c:pt idx="79">
                  <c:v>39750</c:v>
                </c:pt>
                <c:pt idx="80">
                  <c:v>40250</c:v>
                </c:pt>
                <c:pt idx="81">
                  <c:v>40750</c:v>
                </c:pt>
                <c:pt idx="82">
                  <c:v>41250</c:v>
                </c:pt>
                <c:pt idx="83">
                  <c:v>41750</c:v>
                </c:pt>
                <c:pt idx="84">
                  <c:v>42250</c:v>
                </c:pt>
                <c:pt idx="85">
                  <c:v>42750</c:v>
                </c:pt>
                <c:pt idx="86">
                  <c:v>43250</c:v>
                </c:pt>
                <c:pt idx="87">
                  <c:v>43750</c:v>
                </c:pt>
                <c:pt idx="88">
                  <c:v>44250</c:v>
                </c:pt>
                <c:pt idx="89">
                  <c:v>44750</c:v>
                </c:pt>
                <c:pt idx="90">
                  <c:v>45250</c:v>
                </c:pt>
                <c:pt idx="91">
                  <c:v>45750</c:v>
                </c:pt>
                <c:pt idx="92">
                  <c:v>46250</c:v>
                </c:pt>
                <c:pt idx="93">
                  <c:v>46750</c:v>
                </c:pt>
                <c:pt idx="94">
                  <c:v>47250</c:v>
                </c:pt>
                <c:pt idx="95">
                  <c:v>47750</c:v>
                </c:pt>
                <c:pt idx="96">
                  <c:v>48250</c:v>
                </c:pt>
                <c:pt idx="97">
                  <c:v>48750</c:v>
                </c:pt>
                <c:pt idx="98">
                  <c:v>49250</c:v>
                </c:pt>
                <c:pt idx="99">
                  <c:v>49750</c:v>
                </c:pt>
                <c:pt idx="100">
                  <c:v>50250</c:v>
                </c:pt>
                <c:pt idx="101">
                  <c:v>50750</c:v>
                </c:pt>
                <c:pt idx="102">
                  <c:v>51250</c:v>
                </c:pt>
                <c:pt idx="103">
                  <c:v>51750</c:v>
                </c:pt>
                <c:pt idx="104">
                  <c:v>52250</c:v>
                </c:pt>
                <c:pt idx="105">
                  <c:v>52750</c:v>
                </c:pt>
                <c:pt idx="106">
                  <c:v>53250</c:v>
                </c:pt>
                <c:pt idx="107">
                  <c:v>53750</c:v>
                </c:pt>
                <c:pt idx="108">
                  <c:v>54250</c:v>
                </c:pt>
                <c:pt idx="109">
                  <c:v>54750</c:v>
                </c:pt>
                <c:pt idx="110">
                  <c:v>55250</c:v>
                </c:pt>
                <c:pt idx="111">
                  <c:v>55750</c:v>
                </c:pt>
                <c:pt idx="112">
                  <c:v>56250</c:v>
                </c:pt>
                <c:pt idx="113">
                  <c:v>56750</c:v>
                </c:pt>
                <c:pt idx="114">
                  <c:v>57250</c:v>
                </c:pt>
                <c:pt idx="115">
                  <c:v>57750</c:v>
                </c:pt>
                <c:pt idx="116">
                  <c:v>58250</c:v>
                </c:pt>
                <c:pt idx="117">
                  <c:v>58750</c:v>
                </c:pt>
                <c:pt idx="118">
                  <c:v>59250</c:v>
                </c:pt>
                <c:pt idx="119">
                  <c:v>59750</c:v>
                </c:pt>
                <c:pt idx="120">
                  <c:v>60250</c:v>
                </c:pt>
                <c:pt idx="121">
                  <c:v>60750</c:v>
                </c:pt>
                <c:pt idx="122">
                  <c:v>61250</c:v>
                </c:pt>
                <c:pt idx="123">
                  <c:v>61750</c:v>
                </c:pt>
                <c:pt idx="124">
                  <c:v>62250</c:v>
                </c:pt>
                <c:pt idx="125">
                  <c:v>62750</c:v>
                </c:pt>
                <c:pt idx="126">
                  <c:v>63250</c:v>
                </c:pt>
                <c:pt idx="127">
                  <c:v>63750</c:v>
                </c:pt>
                <c:pt idx="128">
                  <c:v>64250</c:v>
                </c:pt>
                <c:pt idx="129">
                  <c:v>64750</c:v>
                </c:pt>
                <c:pt idx="130">
                  <c:v>65250</c:v>
                </c:pt>
                <c:pt idx="131">
                  <c:v>65750</c:v>
                </c:pt>
                <c:pt idx="132">
                  <c:v>66250</c:v>
                </c:pt>
                <c:pt idx="133">
                  <c:v>66750</c:v>
                </c:pt>
                <c:pt idx="134">
                  <c:v>67250</c:v>
                </c:pt>
                <c:pt idx="135">
                  <c:v>67750</c:v>
                </c:pt>
                <c:pt idx="136">
                  <c:v>68250</c:v>
                </c:pt>
                <c:pt idx="137">
                  <c:v>68750</c:v>
                </c:pt>
                <c:pt idx="138">
                  <c:v>69250</c:v>
                </c:pt>
                <c:pt idx="139">
                  <c:v>69750</c:v>
                </c:pt>
                <c:pt idx="140">
                  <c:v>70250</c:v>
                </c:pt>
                <c:pt idx="141">
                  <c:v>70750</c:v>
                </c:pt>
                <c:pt idx="142">
                  <c:v>71250</c:v>
                </c:pt>
                <c:pt idx="143">
                  <c:v>71750</c:v>
                </c:pt>
                <c:pt idx="144">
                  <c:v>72250</c:v>
                </c:pt>
                <c:pt idx="145">
                  <c:v>72750</c:v>
                </c:pt>
                <c:pt idx="146">
                  <c:v>73250</c:v>
                </c:pt>
                <c:pt idx="147">
                  <c:v>73750</c:v>
                </c:pt>
                <c:pt idx="148">
                  <c:v>74250</c:v>
                </c:pt>
                <c:pt idx="149">
                  <c:v>74750</c:v>
                </c:pt>
                <c:pt idx="150">
                  <c:v>75250</c:v>
                </c:pt>
                <c:pt idx="151">
                  <c:v>75750</c:v>
                </c:pt>
                <c:pt idx="152">
                  <c:v>76250</c:v>
                </c:pt>
                <c:pt idx="153">
                  <c:v>76750</c:v>
                </c:pt>
                <c:pt idx="154">
                  <c:v>77250</c:v>
                </c:pt>
                <c:pt idx="155">
                  <c:v>77750</c:v>
                </c:pt>
                <c:pt idx="156">
                  <c:v>78250</c:v>
                </c:pt>
                <c:pt idx="157">
                  <c:v>78750</c:v>
                </c:pt>
                <c:pt idx="158">
                  <c:v>79250</c:v>
                </c:pt>
                <c:pt idx="159">
                  <c:v>79750</c:v>
                </c:pt>
                <c:pt idx="160">
                  <c:v>80250</c:v>
                </c:pt>
                <c:pt idx="161">
                  <c:v>80750</c:v>
                </c:pt>
                <c:pt idx="162">
                  <c:v>81250</c:v>
                </c:pt>
                <c:pt idx="163">
                  <c:v>81750</c:v>
                </c:pt>
                <c:pt idx="164">
                  <c:v>82250</c:v>
                </c:pt>
                <c:pt idx="165">
                  <c:v>82750</c:v>
                </c:pt>
                <c:pt idx="166">
                  <c:v>83250</c:v>
                </c:pt>
                <c:pt idx="167">
                  <c:v>83750</c:v>
                </c:pt>
                <c:pt idx="168">
                  <c:v>84250</c:v>
                </c:pt>
                <c:pt idx="169">
                  <c:v>84750</c:v>
                </c:pt>
                <c:pt idx="170">
                  <c:v>85250</c:v>
                </c:pt>
                <c:pt idx="171">
                  <c:v>85750</c:v>
                </c:pt>
                <c:pt idx="172">
                  <c:v>86250</c:v>
                </c:pt>
                <c:pt idx="173">
                  <c:v>86750</c:v>
                </c:pt>
                <c:pt idx="174">
                  <c:v>87250</c:v>
                </c:pt>
                <c:pt idx="175">
                  <c:v>87750</c:v>
                </c:pt>
                <c:pt idx="176">
                  <c:v>88250</c:v>
                </c:pt>
                <c:pt idx="177">
                  <c:v>88750</c:v>
                </c:pt>
                <c:pt idx="178">
                  <c:v>89250</c:v>
                </c:pt>
                <c:pt idx="179">
                  <c:v>89750</c:v>
                </c:pt>
                <c:pt idx="180">
                  <c:v>90250</c:v>
                </c:pt>
                <c:pt idx="181">
                  <c:v>90750</c:v>
                </c:pt>
                <c:pt idx="182">
                  <c:v>91250</c:v>
                </c:pt>
                <c:pt idx="183">
                  <c:v>91750</c:v>
                </c:pt>
                <c:pt idx="184">
                  <c:v>92250</c:v>
                </c:pt>
                <c:pt idx="185">
                  <c:v>92750</c:v>
                </c:pt>
                <c:pt idx="186">
                  <c:v>93250</c:v>
                </c:pt>
                <c:pt idx="187">
                  <c:v>93750</c:v>
                </c:pt>
                <c:pt idx="188">
                  <c:v>94250</c:v>
                </c:pt>
                <c:pt idx="189">
                  <c:v>94750</c:v>
                </c:pt>
                <c:pt idx="190">
                  <c:v>95250</c:v>
                </c:pt>
                <c:pt idx="191">
                  <c:v>95750</c:v>
                </c:pt>
                <c:pt idx="192">
                  <c:v>96250</c:v>
                </c:pt>
                <c:pt idx="193">
                  <c:v>96750</c:v>
                </c:pt>
                <c:pt idx="194">
                  <c:v>97250</c:v>
                </c:pt>
                <c:pt idx="195">
                  <c:v>97750</c:v>
                </c:pt>
                <c:pt idx="196">
                  <c:v>98250</c:v>
                </c:pt>
                <c:pt idx="197">
                  <c:v>98750</c:v>
                </c:pt>
                <c:pt idx="198">
                  <c:v>99250</c:v>
                </c:pt>
                <c:pt idx="199">
                  <c:v>99750</c:v>
                </c:pt>
              </c:numCache>
            </c:numRef>
          </c:xVal>
          <c:yVal>
            <c:numRef>
              <c:f>hecras!$P$3:$P$202</c:f>
              <c:numCache>
                <c:formatCode>General</c:formatCode>
                <c:ptCount val="200"/>
                <c:pt idx="0">
                  <c:v>5.9240000000000066</c:v>
                </c:pt>
                <c:pt idx="1">
                  <c:v>5.9240000000000066</c:v>
                </c:pt>
                <c:pt idx="2">
                  <c:v>5.9240000000000066</c:v>
                </c:pt>
                <c:pt idx="3">
                  <c:v>5.9230000000000018</c:v>
                </c:pt>
                <c:pt idx="4">
                  <c:v>5.9239999999999915</c:v>
                </c:pt>
                <c:pt idx="5">
                  <c:v>5.9230000000000018</c:v>
                </c:pt>
                <c:pt idx="6">
                  <c:v>5.9230000000000018</c:v>
                </c:pt>
                <c:pt idx="7">
                  <c:v>5.9230000000000018</c:v>
                </c:pt>
                <c:pt idx="8">
                  <c:v>5.9230000000000018</c:v>
                </c:pt>
                <c:pt idx="9">
                  <c:v>5.9230000000000018</c:v>
                </c:pt>
                <c:pt idx="10">
                  <c:v>5.9230000000000018</c:v>
                </c:pt>
                <c:pt idx="11">
                  <c:v>5.9230000000000018</c:v>
                </c:pt>
                <c:pt idx="12">
                  <c:v>5.9230000000000018</c:v>
                </c:pt>
                <c:pt idx="13">
                  <c:v>5.9230000000000018</c:v>
                </c:pt>
                <c:pt idx="14">
                  <c:v>5.9230000000000018</c:v>
                </c:pt>
                <c:pt idx="15">
                  <c:v>5.9230000000000018</c:v>
                </c:pt>
                <c:pt idx="16">
                  <c:v>5.9230000000000018</c:v>
                </c:pt>
                <c:pt idx="17">
                  <c:v>5.9230000000000018</c:v>
                </c:pt>
                <c:pt idx="18">
                  <c:v>5.9230000000000018</c:v>
                </c:pt>
                <c:pt idx="19">
                  <c:v>5.9230000000000018</c:v>
                </c:pt>
                <c:pt idx="20">
                  <c:v>5.9230000000000018</c:v>
                </c:pt>
                <c:pt idx="21">
                  <c:v>5.9230000000000018</c:v>
                </c:pt>
                <c:pt idx="22">
                  <c:v>5.9230000000000018</c:v>
                </c:pt>
                <c:pt idx="23">
                  <c:v>5.9230000000000018</c:v>
                </c:pt>
                <c:pt idx="24">
                  <c:v>5.9230000000000018</c:v>
                </c:pt>
                <c:pt idx="25">
                  <c:v>5.9230000000000018</c:v>
                </c:pt>
                <c:pt idx="26">
                  <c:v>5.9230000000000018</c:v>
                </c:pt>
                <c:pt idx="27">
                  <c:v>5.9230000000000018</c:v>
                </c:pt>
                <c:pt idx="28">
                  <c:v>5.9230000000000018</c:v>
                </c:pt>
                <c:pt idx="29">
                  <c:v>5.9230000000000018</c:v>
                </c:pt>
                <c:pt idx="30">
                  <c:v>5.9230000000000018</c:v>
                </c:pt>
                <c:pt idx="31">
                  <c:v>5.9230000000000018</c:v>
                </c:pt>
                <c:pt idx="32">
                  <c:v>5.9230000000000018</c:v>
                </c:pt>
                <c:pt idx="33">
                  <c:v>5.9230000000000018</c:v>
                </c:pt>
                <c:pt idx="34">
                  <c:v>5.9230000000000018</c:v>
                </c:pt>
                <c:pt idx="35">
                  <c:v>5.9230000000000018</c:v>
                </c:pt>
                <c:pt idx="36">
                  <c:v>5.9230000000000018</c:v>
                </c:pt>
                <c:pt idx="37">
                  <c:v>5.9230000000000018</c:v>
                </c:pt>
                <c:pt idx="38">
                  <c:v>5.9230000000000018</c:v>
                </c:pt>
                <c:pt idx="39">
                  <c:v>5.9230000000000018</c:v>
                </c:pt>
                <c:pt idx="40">
                  <c:v>5.9230000000000018</c:v>
                </c:pt>
                <c:pt idx="41">
                  <c:v>5.9230000000000018</c:v>
                </c:pt>
                <c:pt idx="42">
                  <c:v>5.9230000000000018</c:v>
                </c:pt>
                <c:pt idx="43">
                  <c:v>5.9230000000000018</c:v>
                </c:pt>
                <c:pt idx="44">
                  <c:v>5.9230000000000018</c:v>
                </c:pt>
                <c:pt idx="45">
                  <c:v>5.9230000000000018</c:v>
                </c:pt>
                <c:pt idx="46">
                  <c:v>5.9230000000000018</c:v>
                </c:pt>
                <c:pt idx="47">
                  <c:v>5.9230000000000018</c:v>
                </c:pt>
                <c:pt idx="48">
                  <c:v>5.9230000000000018</c:v>
                </c:pt>
                <c:pt idx="49">
                  <c:v>5.9230000000000018</c:v>
                </c:pt>
                <c:pt idx="50">
                  <c:v>5.9230000000000018</c:v>
                </c:pt>
                <c:pt idx="51">
                  <c:v>5.9230000000000018</c:v>
                </c:pt>
                <c:pt idx="52">
                  <c:v>5.9230000000000018</c:v>
                </c:pt>
                <c:pt idx="53">
                  <c:v>5.9230000000000018</c:v>
                </c:pt>
                <c:pt idx="54">
                  <c:v>5.9230000000000018</c:v>
                </c:pt>
                <c:pt idx="55">
                  <c:v>5.9230000000000018</c:v>
                </c:pt>
                <c:pt idx="56">
                  <c:v>5.9230000000000018</c:v>
                </c:pt>
                <c:pt idx="57">
                  <c:v>5.9230000000000018</c:v>
                </c:pt>
                <c:pt idx="58">
                  <c:v>5.921999999999997</c:v>
                </c:pt>
                <c:pt idx="59">
                  <c:v>5.9230000000000018</c:v>
                </c:pt>
                <c:pt idx="60">
                  <c:v>5.9230000000000018</c:v>
                </c:pt>
                <c:pt idx="61">
                  <c:v>5.921999999999997</c:v>
                </c:pt>
                <c:pt idx="62">
                  <c:v>5.921999999999997</c:v>
                </c:pt>
                <c:pt idx="63">
                  <c:v>5.9230000000000018</c:v>
                </c:pt>
                <c:pt idx="64">
                  <c:v>5.9230000000000018</c:v>
                </c:pt>
                <c:pt idx="65">
                  <c:v>5.9220000000000095</c:v>
                </c:pt>
                <c:pt idx="66">
                  <c:v>5.921999999999997</c:v>
                </c:pt>
                <c:pt idx="67">
                  <c:v>5.9230000000000018</c:v>
                </c:pt>
                <c:pt idx="68">
                  <c:v>5.921999999999997</c:v>
                </c:pt>
                <c:pt idx="69">
                  <c:v>5.921999999999997</c:v>
                </c:pt>
                <c:pt idx="70">
                  <c:v>5.9220000000000095</c:v>
                </c:pt>
                <c:pt idx="71">
                  <c:v>5.921999999999997</c:v>
                </c:pt>
                <c:pt idx="72">
                  <c:v>5.921999999999997</c:v>
                </c:pt>
                <c:pt idx="73">
                  <c:v>5.921999999999997</c:v>
                </c:pt>
                <c:pt idx="74">
                  <c:v>5.921999999999997</c:v>
                </c:pt>
                <c:pt idx="75">
                  <c:v>5.9220000000000095</c:v>
                </c:pt>
                <c:pt idx="76">
                  <c:v>5.921999999999997</c:v>
                </c:pt>
                <c:pt idx="77">
                  <c:v>5.921999999999997</c:v>
                </c:pt>
                <c:pt idx="78">
                  <c:v>5.921999999999997</c:v>
                </c:pt>
                <c:pt idx="79">
                  <c:v>5.921999999999997</c:v>
                </c:pt>
                <c:pt idx="80">
                  <c:v>5.9220000000000095</c:v>
                </c:pt>
                <c:pt idx="81">
                  <c:v>5.921999999999997</c:v>
                </c:pt>
                <c:pt idx="82">
                  <c:v>5.921999999999997</c:v>
                </c:pt>
                <c:pt idx="83">
                  <c:v>5.921999999999997</c:v>
                </c:pt>
                <c:pt idx="84">
                  <c:v>5.921999999999997</c:v>
                </c:pt>
                <c:pt idx="85">
                  <c:v>5.9220000000000095</c:v>
                </c:pt>
                <c:pt idx="86">
                  <c:v>5.921999999999997</c:v>
                </c:pt>
                <c:pt idx="87">
                  <c:v>5.921999999999997</c:v>
                </c:pt>
                <c:pt idx="88">
                  <c:v>5.921999999999997</c:v>
                </c:pt>
                <c:pt idx="89">
                  <c:v>5.921999999999997</c:v>
                </c:pt>
                <c:pt idx="90">
                  <c:v>5.9220000000000095</c:v>
                </c:pt>
                <c:pt idx="91">
                  <c:v>5.921999999999997</c:v>
                </c:pt>
                <c:pt idx="92">
                  <c:v>5.921999999999997</c:v>
                </c:pt>
                <c:pt idx="93">
                  <c:v>5.921999999999997</c:v>
                </c:pt>
                <c:pt idx="94">
                  <c:v>5.921999999999997</c:v>
                </c:pt>
                <c:pt idx="95">
                  <c:v>5.9220000000000095</c:v>
                </c:pt>
                <c:pt idx="96">
                  <c:v>5.921999999999997</c:v>
                </c:pt>
                <c:pt idx="97">
                  <c:v>5.921999999999997</c:v>
                </c:pt>
                <c:pt idx="98">
                  <c:v>5.921999999999997</c:v>
                </c:pt>
                <c:pt idx="99">
                  <c:v>5.921999999999997</c:v>
                </c:pt>
                <c:pt idx="100">
                  <c:v>5.9220000000000095</c:v>
                </c:pt>
                <c:pt idx="101">
                  <c:v>5.921999999999997</c:v>
                </c:pt>
                <c:pt idx="102">
                  <c:v>5.921999999999997</c:v>
                </c:pt>
                <c:pt idx="103">
                  <c:v>5.921999999999997</c:v>
                </c:pt>
                <c:pt idx="104">
                  <c:v>5.921999999999997</c:v>
                </c:pt>
                <c:pt idx="105">
                  <c:v>5.9220000000000041</c:v>
                </c:pt>
                <c:pt idx="106">
                  <c:v>5.921999999999997</c:v>
                </c:pt>
                <c:pt idx="107">
                  <c:v>5.921999999999997</c:v>
                </c:pt>
                <c:pt idx="108">
                  <c:v>5.921999999999997</c:v>
                </c:pt>
                <c:pt idx="109">
                  <c:v>5.9220000000000041</c:v>
                </c:pt>
                <c:pt idx="110">
                  <c:v>5.9220000000000041</c:v>
                </c:pt>
                <c:pt idx="111">
                  <c:v>5.921999999999997</c:v>
                </c:pt>
                <c:pt idx="112">
                  <c:v>5.921999999999997</c:v>
                </c:pt>
                <c:pt idx="113">
                  <c:v>5.921999999999997</c:v>
                </c:pt>
                <c:pt idx="114">
                  <c:v>5.9220000000000041</c:v>
                </c:pt>
                <c:pt idx="115">
                  <c:v>5.9220000000000041</c:v>
                </c:pt>
                <c:pt idx="116">
                  <c:v>5.921999999999997</c:v>
                </c:pt>
                <c:pt idx="117">
                  <c:v>5.921999999999997</c:v>
                </c:pt>
                <c:pt idx="118">
                  <c:v>5.921999999999997</c:v>
                </c:pt>
                <c:pt idx="119">
                  <c:v>5.9220000000000041</c:v>
                </c:pt>
                <c:pt idx="120">
                  <c:v>5.9220000000000041</c:v>
                </c:pt>
                <c:pt idx="121">
                  <c:v>5.921999999999997</c:v>
                </c:pt>
                <c:pt idx="122">
                  <c:v>5.921999999999997</c:v>
                </c:pt>
                <c:pt idx="123">
                  <c:v>5.921999999999997</c:v>
                </c:pt>
                <c:pt idx="124">
                  <c:v>5.9220000000000041</c:v>
                </c:pt>
                <c:pt idx="125">
                  <c:v>5.921999999999997</c:v>
                </c:pt>
                <c:pt idx="126">
                  <c:v>5.9220000000000041</c:v>
                </c:pt>
                <c:pt idx="127">
                  <c:v>5.921999999999997</c:v>
                </c:pt>
                <c:pt idx="128">
                  <c:v>5.921999999999997</c:v>
                </c:pt>
                <c:pt idx="129">
                  <c:v>5.9220000000000041</c:v>
                </c:pt>
                <c:pt idx="130">
                  <c:v>5.921999999999997</c:v>
                </c:pt>
                <c:pt idx="131">
                  <c:v>5.9220000000000041</c:v>
                </c:pt>
                <c:pt idx="132">
                  <c:v>5.921999999999997</c:v>
                </c:pt>
                <c:pt idx="133">
                  <c:v>5.921999999999997</c:v>
                </c:pt>
                <c:pt idx="134">
                  <c:v>5.9220000000000041</c:v>
                </c:pt>
                <c:pt idx="135">
                  <c:v>5.921999999999997</c:v>
                </c:pt>
                <c:pt idx="136">
                  <c:v>5.9220000000000041</c:v>
                </c:pt>
                <c:pt idx="137">
                  <c:v>5.921999999999997</c:v>
                </c:pt>
                <c:pt idx="138">
                  <c:v>5.921999999999997</c:v>
                </c:pt>
                <c:pt idx="139">
                  <c:v>5.9220000000000041</c:v>
                </c:pt>
                <c:pt idx="140">
                  <c:v>5.9209999999999985</c:v>
                </c:pt>
                <c:pt idx="141">
                  <c:v>5.9220000000000041</c:v>
                </c:pt>
                <c:pt idx="142">
                  <c:v>5.921999999999997</c:v>
                </c:pt>
                <c:pt idx="143">
                  <c:v>5.921999999999997</c:v>
                </c:pt>
                <c:pt idx="144">
                  <c:v>5.9209999999999985</c:v>
                </c:pt>
                <c:pt idx="145">
                  <c:v>5.921999999999997</c:v>
                </c:pt>
                <c:pt idx="146">
                  <c:v>5.9220000000000041</c:v>
                </c:pt>
                <c:pt idx="147">
                  <c:v>5.9209999999999985</c:v>
                </c:pt>
                <c:pt idx="148">
                  <c:v>5.9209999999999985</c:v>
                </c:pt>
                <c:pt idx="149">
                  <c:v>5.9220000000000041</c:v>
                </c:pt>
                <c:pt idx="150">
                  <c:v>5.9209999999999985</c:v>
                </c:pt>
                <c:pt idx="151">
                  <c:v>5.9210000000000074</c:v>
                </c:pt>
                <c:pt idx="152">
                  <c:v>5.9209999999999985</c:v>
                </c:pt>
                <c:pt idx="153">
                  <c:v>5.921999999999997</c:v>
                </c:pt>
                <c:pt idx="154">
                  <c:v>5.9209999999999985</c:v>
                </c:pt>
                <c:pt idx="155">
                  <c:v>5.9209999999999985</c:v>
                </c:pt>
                <c:pt idx="156">
                  <c:v>5.9210000000000074</c:v>
                </c:pt>
                <c:pt idx="157">
                  <c:v>5.921999999999997</c:v>
                </c:pt>
                <c:pt idx="158">
                  <c:v>5.9209999999999985</c:v>
                </c:pt>
                <c:pt idx="159">
                  <c:v>5.9209999999999985</c:v>
                </c:pt>
                <c:pt idx="160">
                  <c:v>5.9209999999999985</c:v>
                </c:pt>
                <c:pt idx="161">
                  <c:v>5.9210000000000074</c:v>
                </c:pt>
                <c:pt idx="162">
                  <c:v>5.9209999999999985</c:v>
                </c:pt>
                <c:pt idx="163">
                  <c:v>5.9209999999999985</c:v>
                </c:pt>
                <c:pt idx="164">
                  <c:v>5.9209999999999985</c:v>
                </c:pt>
                <c:pt idx="165">
                  <c:v>5.9209999999999985</c:v>
                </c:pt>
                <c:pt idx="166">
                  <c:v>5.9210000000000074</c:v>
                </c:pt>
                <c:pt idx="167">
                  <c:v>5.9209999999999985</c:v>
                </c:pt>
                <c:pt idx="168">
                  <c:v>5.9209999999999985</c:v>
                </c:pt>
                <c:pt idx="169">
                  <c:v>5.9209999999999985</c:v>
                </c:pt>
                <c:pt idx="170">
                  <c:v>5.9209999999999985</c:v>
                </c:pt>
                <c:pt idx="171">
                  <c:v>5.9210000000000074</c:v>
                </c:pt>
                <c:pt idx="172">
                  <c:v>5.9209999999999985</c:v>
                </c:pt>
                <c:pt idx="173">
                  <c:v>5.9209999999999985</c:v>
                </c:pt>
                <c:pt idx="174">
                  <c:v>5.9209999999999985</c:v>
                </c:pt>
                <c:pt idx="175">
                  <c:v>5.9209999999999985</c:v>
                </c:pt>
                <c:pt idx="176">
                  <c:v>5.9210000000000074</c:v>
                </c:pt>
                <c:pt idx="177">
                  <c:v>5.9209999999999985</c:v>
                </c:pt>
                <c:pt idx="178">
                  <c:v>5.9209999999999985</c:v>
                </c:pt>
                <c:pt idx="179">
                  <c:v>5.9209999999999985</c:v>
                </c:pt>
                <c:pt idx="180">
                  <c:v>5.9209999999999985</c:v>
                </c:pt>
                <c:pt idx="181">
                  <c:v>5.9210000000000074</c:v>
                </c:pt>
                <c:pt idx="182">
                  <c:v>5.9209999999999985</c:v>
                </c:pt>
                <c:pt idx="183">
                  <c:v>5.9209999999999985</c:v>
                </c:pt>
                <c:pt idx="184">
                  <c:v>5.9209999999999985</c:v>
                </c:pt>
                <c:pt idx="185">
                  <c:v>5.9209999999999985</c:v>
                </c:pt>
                <c:pt idx="186">
                  <c:v>5.9210000000000074</c:v>
                </c:pt>
                <c:pt idx="187">
                  <c:v>5.9209999999999985</c:v>
                </c:pt>
                <c:pt idx="188">
                  <c:v>5.9209999999999985</c:v>
                </c:pt>
                <c:pt idx="189">
                  <c:v>5.9209999999999985</c:v>
                </c:pt>
                <c:pt idx="190">
                  <c:v>5.9209999999999985</c:v>
                </c:pt>
                <c:pt idx="191">
                  <c:v>5.9210000000000074</c:v>
                </c:pt>
                <c:pt idx="192">
                  <c:v>5.9209999999999985</c:v>
                </c:pt>
                <c:pt idx="193">
                  <c:v>5.9209999999999985</c:v>
                </c:pt>
                <c:pt idx="194">
                  <c:v>5.9209999999999985</c:v>
                </c:pt>
                <c:pt idx="195">
                  <c:v>5.9209999999999985</c:v>
                </c:pt>
                <c:pt idx="196">
                  <c:v>5.9210000000000074</c:v>
                </c:pt>
                <c:pt idx="197">
                  <c:v>5.9209999999999985</c:v>
                </c:pt>
                <c:pt idx="198">
                  <c:v>5.9209999999999985</c:v>
                </c:pt>
                <c:pt idx="199">
                  <c:v>5.9209999999999985</c:v>
                </c:pt>
              </c:numCache>
            </c:numRef>
          </c:yVal>
        </c:ser>
        <c:axId val="80998784"/>
        <c:axId val="81000704"/>
      </c:scatterChart>
      <c:valAx>
        <c:axId val="80998784"/>
        <c:scaling>
          <c:orientation val="minMax"/>
          <c:max val="100000"/>
        </c:scaling>
        <c:axPos val="b"/>
        <c:title>
          <c:tx>
            <c:rich>
              <a:bodyPr/>
              <a:lstStyle/>
              <a:p>
                <a:pPr>
                  <a:defRPr/>
                </a:pPr>
                <a:r>
                  <a:rPr lang="en-GB"/>
                  <a:t>channel</a:t>
                </a:r>
                <a:r>
                  <a:rPr lang="en-GB" baseline="0"/>
                  <a:t> distance (m)</a:t>
                </a:r>
                <a:endParaRPr lang="en-GB"/>
              </a:p>
            </c:rich>
          </c:tx>
          <c:layout/>
        </c:title>
        <c:numFmt formatCode="General" sourceLinked="1"/>
        <c:tickLblPos val="nextTo"/>
        <c:crossAx val="81000704"/>
        <c:crosses val="autoZero"/>
        <c:crossBetween val="midCat"/>
      </c:valAx>
      <c:valAx>
        <c:axId val="81000704"/>
        <c:scaling>
          <c:orientation val="minMax"/>
          <c:max val="6.4"/>
          <c:min val="5.4"/>
        </c:scaling>
        <c:axPos val="l"/>
        <c:majorGridlines/>
        <c:title>
          <c:tx>
            <c:rich>
              <a:bodyPr rot="-5400000" vert="horz"/>
              <a:lstStyle/>
              <a:p>
                <a:pPr>
                  <a:defRPr/>
                </a:pPr>
                <a:r>
                  <a:rPr lang="en-GB"/>
                  <a:t>water</a:t>
                </a:r>
                <a:r>
                  <a:rPr lang="en-GB" baseline="0"/>
                  <a:t> depth (m)</a:t>
                </a:r>
                <a:endParaRPr lang="en-GB"/>
              </a:p>
            </c:rich>
          </c:tx>
          <c:layout/>
        </c:title>
        <c:numFmt formatCode="General" sourceLinked="1"/>
        <c:tickLblPos val="nextTo"/>
        <c:crossAx val="80998784"/>
        <c:crosses val="autoZero"/>
        <c:crossBetween val="midCat"/>
      </c:valAx>
    </c:plotArea>
    <c:legend>
      <c:legendPos val="r"/>
      <c:layout>
        <c:manualLayout>
          <c:xMode val="edge"/>
          <c:yMode val="edge"/>
          <c:x val="0.73264258020724748"/>
          <c:y val="0.17578474996761229"/>
          <c:w val="7.7524334831451686E-2"/>
          <c:h val="0.15121600873637236"/>
        </c:manualLayout>
      </c:layout>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GB"/>
  <c:chart>
    <c:title>
      <c:tx>
        <c:rich>
          <a:bodyPr/>
          <a:lstStyle/>
          <a:p>
            <a:pPr>
              <a:defRPr/>
            </a:pPr>
            <a:r>
              <a:rPr lang="en-GB"/>
              <a:t>250m</a:t>
            </a:r>
            <a:r>
              <a:rPr lang="en-GB" baseline="0"/>
              <a:t> </a:t>
            </a:r>
            <a:r>
              <a:rPr lang="en-GB"/>
              <a:t>u/s bridge</a:t>
            </a:r>
          </a:p>
        </c:rich>
      </c:tx>
      <c:layout>
        <c:manualLayout>
          <c:xMode val="edge"/>
          <c:yMode val="edge"/>
          <c:x val="0.47149856574730897"/>
          <c:y val="6.2593140153269404E-3"/>
        </c:manualLayout>
      </c:layout>
      <c:overlay val="1"/>
    </c:title>
    <c:plotArea>
      <c:layout>
        <c:manualLayout>
          <c:layoutTarget val="inner"/>
          <c:xMode val="edge"/>
          <c:yMode val="edge"/>
          <c:x val="5.7905074365704294E-2"/>
          <c:y val="5.1400554097404488E-2"/>
          <c:w val="0.90970117389752503"/>
          <c:h val="0.8326195683872849"/>
        </c:manualLayout>
      </c:layout>
      <c:scatterChart>
        <c:scatterStyle val="lineMarker"/>
        <c:ser>
          <c:idx val="1"/>
          <c:order val="0"/>
          <c:tx>
            <c:v>SGC no Orifice</c:v>
          </c:tx>
          <c:spPr>
            <a:ln w="19050"/>
          </c:spPr>
          <c:marker>
            <c:symbol val="none"/>
          </c:marker>
          <c:xVal>
            <c:numRef>
              <c:f>res_SGC!$B$13:$B$1524</c:f>
              <c:numCache>
                <c:formatCode>General</c:formatCode>
                <c:ptCount val="1512"/>
                <c:pt idx="0">
                  <c:v>100</c:v>
                </c:pt>
                <c:pt idx="1">
                  <c:v>3677.3730000000028</c:v>
                </c:pt>
                <c:pt idx="2">
                  <c:v>7280.9379999999965</c:v>
                </c:pt>
                <c:pt idx="3">
                  <c:v>10853.536</c:v>
                </c:pt>
                <c:pt idx="4">
                  <c:v>14420.328</c:v>
                </c:pt>
                <c:pt idx="5">
                  <c:v>18072.796999999999</c:v>
                </c:pt>
                <c:pt idx="6">
                  <c:v>21638.003000000001</c:v>
                </c:pt>
                <c:pt idx="7">
                  <c:v>25203.135999999977</c:v>
                </c:pt>
                <c:pt idx="8">
                  <c:v>28855.205999999998</c:v>
                </c:pt>
                <c:pt idx="9">
                  <c:v>32420.316999999992</c:v>
                </c:pt>
                <c:pt idx="10">
                  <c:v>36072.381000000001</c:v>
                </c:pt>
                <c:pt idx="11">
                  <c:v>39637.49</c:v>
                </c:pt>
                <c:pt idx="12">
                  <c:v>43202.6</c:v>
                </c:pt>
                <c:pt idx="13">
                  <c:v>46854.662999999993</c:v>
                </c:pt>
                <c:pt idx="14">
                  <c:v>50419.771999999997</c:v>
                </c:pt>
                <c:pt idx="15">
                  <c:v>54071.836000000003</c:v>
                </c:pt>
                <c:pt idx="16">
                  <c:v>57636.945</c:v>
                </c:pt>
                <c:pt idx="17">
                  <c:v>61202.054000000011</c:v>
                </c:pt>
                <c:pt idx="18">
                  <c:v>64854.118000000002</c:v>
                </c:pt>
                <c:pt idx="19">
                  <c:v>68419.226999999999</c:v>
                </c:pt>
                <c:pt idx="20">
                  <c:v>72071.289999999994</c:v>
                </c:pt>
                <c:pt idx="21">
                  <c:v>75636.399999999994</c:v>
                </c:pt>
                <c:pt idx="22">
                  <c:v>79201.509000000005</c:v>
                </c:pt>
                <c:pt idx="23">
                  <c:v>82853.572</c:v>
                </c:pt>
                <c:pt idx="24">
                  <c:v>86418.682000000001</c:v>
                </c:pt>
                <c:pt idx="25">
                  <c:v>90062.194000000003</c:v>
                </c:pt>
                <c:pt idx="26">
                  <c:v>93674.16</c:v>
                </c:pt>
                <c:pt idx="27">
                  <c:v>97245.862999999998</c:v>
                </c:pt>
                <c:pt idx="28">
                  <c:v>100857.856</c:v>
                </c:pt>
                <c:pt idx="29">
                  <c:v>104429.196</c:v>
                </c:pt>
                <c:pt idx="30">
                  <c:v>108051.86900000002</c:v>
                </c:pt>
                <c:pt idx="31">
                  <c:v>111660.872</c:v>
                </c:pt>
                <c:pt idx="32">
                  <c:v>115257.47900000002</c:v>
                </c:pt>
                <c:pt idx="33">
                  <c:v>118853.70199999999</c:v>
                </c:pt>
                <c:pt idx="34">
                  <c:v>122447.30899999999</c:v>
                </c:pt>
                <c:pt idx="35">
                  <c:v>126045.40300000001</c:v>
                </c:pt>
                <c:pt idx="36">
                  <c:v>129645.71400000001</c:v>
                </c:pt>
                <c:pt idx="37">
                  <c:v>133247.47200000001</c:v>
                </c:pt>
                <c:pt idx="38">
                  <c:v>136850.30399999995</c:v>
                </c:pt>
                <c:pt idx="39">
                  <c:v>140454.111</c:v>
                </c:pt>
                <c:pt idx="40">
                  <c:v>144058.92399999982</c:v>
                </c:pt>
                <c:pt idx="41">
                  <c:v>147664.791</c:v>
                </c:pt>
                <c:pt idx="42">
                  <c:v>151271.74500000011</c:v>
                </c:pt>
                <c:pt idx="43">
                  <c:v>154879.80499999982</c:v>
                </c:pt>
                <c:pt idx="44">
                  <c:v>158406.935</c:v>
                </c:pt>
                <c:pt idx="45">
                  <c:v>162017.18700000001</c:v>
                </c:pt>
                <c:pt idx="46">
                  <c:v>165628.53899999999</c:v>
                </c:pt>
                <c:pt idx="47">
                  <c:v>169240.98099999983</c:v>
                </c:pt>
                <c:pt idx="48">
                  <c:v>172854.50099999999</c:v>
                </c:pt>
                <c:pt idx="49">
                  <c:v>176469.08499999982</c:v>
                </c:pt>
                <c:pt idx="50">
                  <c:v>180002.53</c:v>
                </c:pt>
                <c:pt idx="51">
                  <c:v>183619.046</c:v>
                </c:pt>
                <c:pt idx="52">
                  <c:v>187237.098</c:v>
                </c:pt>
                <c:pt idx="53">
                  <c:v>190860.32599999983</c:v>
                </c:pt>
                <c:pt idx="54">
                  <c:v>194409.17600000001</c:v>
                </c:pt>
                <c:pt idx="55">
                  <c:v>198050.72399999999</c:v>
                </c:pt>
                <c:pt idx="56">
                  <c:v>201620.63800000001</c:v>
                </c:pt>
                <c:pt idx="57">
                  <c:v>205202.21600000001</c:v>
                </c:pt>
                <c:pt idx="58">
                  <c:v>208879.51500000001</c:v>
                </c:pt>
                <c:pt idx="59">
                  <c:v>212401.56399999998</c:v>
                </c:pt>
                <c:pt idx="60">
                  <c:v>216019.64300000001</c:v>
                </c:pt>
                <c:pt idx="61">
                  <c:v>219650.22</c:v>
                </c:pt>
                <c:pt idx="62">
                  <c:v>223208.731</c:v>
                </c:pt>
                <c:pt idx="63">
                  <c:v>226865.08099999998</c:v>
                </c:pt>
                <c:pt idx="64">
                  <c:v>230449.77499999999</c:v>
                </c:pt>
                <c:pt idx="65">
                  <c:v>234048.32799999998</c:v>
                </c:pt>
                <c:pt idx="66">
                  <c:v>237661.41699999999</c:v>
                </c:pt>
                <c:pt idx="67">
                  <c:v>241203.15099999998</c:v>
                </c:pt>
                <c:pt idx="68">
                  <c:v>244846.94500000001</c:v>
                </c:pt>
                <c:pt idx="69">
                  <c:v>248419.88099999982</c:v>
                </c:pt>
                <c:pt idx="70">
                  <c:v>252009.08599999998</c:v>
                </c:pt>
                <c:pt idx="71">
                  <c:v>255615.10399999999</c:v>
                </c:pt>
                <c:pt idx="72">
                  <c:v>259238.49599999998</c:v>
                </c:pt>
                <c:pt idx="73">
                  <c:v>262879.85799999989</c:v>
                </c:pt>
                <c:pt idx="74">
                  <c:v>266450.29800000001</c:v>
                </c:pt>
                <c:pt idx="75">
                  <c:v>270038.88099999999</c:v>
                </c:pt>
                <c:pt idx="76">
                  <c:v>273645.84799999965</c:v>
                </c:pt>
                <c:pt idx="77">
                  <c:v>277271.07699999999</c:v>
                </c:pt>
                <c:pt idx="78">
                  <c:v>280822.761</c:v>
                </c:pt>
                <c:pt idx="79">
                  <c:v>284482.21899999987</c:v>
                </c:pt>
                <c:pt idx="80">
                  <c:v>288065.53400000022</c:v>
                </c:pt>
                <c:pt idx="81">
                  <c:v>291663.06099999999</c:v>
                </c:pt>
                <c:pt idx="82">
                  <c:v>295273.9540000002</c:v>
                </c:pt>
                <c:pt idx="83">
                  <c:v>298804.397</c:v>
                </c:pt>
                <c:pt idx="84">
                  <c:v>302439.4920000002</c:v>
                </c:pt>
                <c:pt idx="85">
                  <c:v>306085.69699999999</c:v>
                </c:pt>
                <c:pt idx="86">
                  <c:v>309648.21899999987</c:v>
                </c:pt>
                <c:pt idx="87">
                  <c:v>313219.44500000001</c:v>
                </c:pt>
                <c:pt idx="88">
                  <c:v>316892.63900000002</c:v>
                </c:pt>
                <c:pt idx="89">
                  <c:v>320478.44400000002</c:v>
                </c:pt>
                <c:pt idx="90">
                  <c:v>324070.12199999986</c:v>
                </c:pt>
                <c:pt idx="91">
                  <c:v>327667.04199999984</c:v>
                </c:pt>
                <c:pt idx="92">
                  <c:v>331268.80200000003</c:v>
                </c:pt>
                <c:pt idx="93">
                  <c:v>334875.25400000002</c:v>
                </c:pt>
                <c:pt idx="94">
                  <c:v>338486.50400000002</c:v>
                </c:pt>
                <c:pt idx="95">
                  <c:v>342007.65299999964</c:v>
                </c:pt>
                <c:pt idx="96">
                  <c:v>345629.54399999999</c:v>
                </c:pt>
                <c:pt idx="97">
                  <c:v>349257.73500000022</c:v>
                </c:pt>
                <c:pt idx="98">
                  <c:v>352892.946</c:v>
                </c:pt>
                <c:pt idx="99">
                  <c:v>356439.92300000042</c:v>
                </c:pt>
                <c:pt idx="100">
                  <c:v>360091.02</c:v>
                </c:pt>
                <c:pt idx="101">
                  <c:v>363654.49699999997</c:v>
                </c:pt>
                <c:pt idx="102">
                  <c:v>367226.46399999998</c:v>
                </c:pt>
                <c:pt idx="103">
                  <c:v>370806.69699999999</c:v>
                </c:pt>
                <c:pt idx="104">
                  <c:v>374491.65799999965</c:v>
                </c:pt>
                <c:pt idx="105">
                  <c:v>378086.45</c:v>
                </c:pt>
                <c:pt idx="106">
                  <c:v>381686.83500000002</c:v>
                </c:pt>
                <c:pt idx="107">
                  <c:v>385291.65899999964</c:v>
                </c:pt>
                <c:pt idx="108">
                  <c:v>388802.27600000001</c:v>
                </c:pt>
                <c:pt idx="109">
                  <c:v>392412.77799999999</c:v>
                </c:pt>
                <c:pt idx="110">
                  <c:v>396024.94199999986</c:v>
                </c:pt>
                <c:pt idx="111">
                  <c:v>399638.32400000002</c:v>
                </c:pt>
                <c:pt idx="112">
                  <c:v>403252.81599999999</c:v>
                </c:pt>
                <c:pt idx="113">
                  <c:v>406868.61499999999</c:v>
                </c:pt>
                <c:pt idx="114">
                  <c:v>410486.11499999999</c:v>
                </c:pt>
                <c:pt idx="115">
                  <c:v>414007.92400000035</c:v>
                </c:pt>
                <c:pt idx="116">
                  <c:v>417630.11300000001</c:v>
                </c:pt>
                <c:pt idx="117">
                  <c:v>421255.16099999985</c:v>
                </c:pt>
                <c:pt idx="118">
                  <c:v>424883.11</c:v>
                </c:pt>
                <c:pt idx="119">
                  <c:v>428415.57500000001</c:v>
                </c:pt>
                <c:pt idx="120">
                  <c:v>432048.38</c:v>
                </c:pt>
                <c:pt idx="121">
                  <c:v>435682.96600000001</c:v>
                </c:pt>
                <c:pt idx="122">
                  <c:v>439220.79100000008</c:v>
                </c:pt>
                <c:pt idx="123">
                  <c:v>442858.59899999999</c:v>
                </c:pt>
                <c:pt idx="124">
                  <c:v>446400.46899999987</c:v>
                </c:pt>
                <c:pt idx="125">
                  <c:v>450044.43900000042</c:v>
                </c:pt>
                <c:pt idx="126">
                  <c:v>453693.83799999999</c:v>
                </c:pt>
                <c:pt idx="127">
                  <c:v>457251.60199999984</c:v>
                </c:pt>
                <c:pt idx="128">
                  <c:v>460817.98900000035</c:v>
                </c:pt>
                <c:pt idx="129">
                  <c:v>464493.98300000036</c:v>
                </c:pt>
                <c:pt idx="130">
                  <c:v>468081.95500000002</c:v>
                </c:pt>
                <c:pt idx="131">
                  <c:v>471675.7310000002</c:v>
                </c:pt>
                <c:pt idx="132">
                  <c:v>475269.80300000001</c:v>
                </c:pt>
                <c:pt idx="133">
                  <c:v>478864.17499999999</c:v>
                </c:pt>
                <c:pt idx="134">
                  <c:v>482458.85499999986</c:v>
                </c:pt>
                <c:pt idx="135">
                  <c:v>486053.84799999965</c:v>
                </c:pt>
                <c:pt idx="136">
                  <c:v>489649.15699999989</c:v>
                </c:pt>
                <c:pt idx="137">
                  <c:v>493244.78400000022</c:v>
                </c:pt>
                <c:pt idx="138">
                  <c:v>496840.7310000002</c:v>
                </c:pt>
                <c:pt idx="139">
                  <c:v>500436.99599999998</c:v>
                </c:pt>
                <c:pt idx="140">
                  <c:v>504033.58</c:v>
                </c:pt>
                <c:pt idx="141">
                  <c:v>507630.4810000002</c:v>
                </c:pt>
                <c:pt idx="142">
                  <c:v>511227.69699999999</c:v>
                </c:pt>
                <c:pt idx="143">
                  <c:v>514825.228</c:v>
                </c:pt>
                <c:pt idx="144">
                  <c:v>518423.07199999999</c:v>
                </c:pt>
                <c:pt idx="145">
                  <c:v>522021.22700000001</c:v>
                </c:pt>
                <c:pt idx="146">
                  <c:v>525619.69099999906</c:v>
                </c:pt>
                <c:pt idx="147">
                  <c:v>529218.45400000003</c:v>
                </c:pt>
                <c:pt idx="148">
                  <c:v>532817.527</c:v>
                </c:pt>
                <c:pt idx="149">
                  <c:v>536417.44900000002</c:v>
                </c:pt>
                <c:pt idx="150">
                  <c:v>540017.44900000002</c:v>
                </c:pt>
                <c:pt idx="151">
                  <c:v>543617.44900000002</c:v>
                </c:pt>
                <c:pt idx="152">
                  <c:v>547217.44900000002</c:v>
                </c:pt>
                <c:pt idx="153">
                  <c:v>550817.44900000002</c:v>
                </c:pt>
                <c:pt idx="154">
                  <c:v>554417.44900000002</c:v>
                </c:pt>
                <c:pt idx="155">
                  <c:v>558017.44900000002</c:v>
                </c:pt>
                <c:pt idx="156">
                  <c:v>561617.44900000002</c:v>
                </c:pt>
                <c:pt idx="157">
                  <c:v>565217.44900000002</c:v>
                </c:pt>
                <c:pt idx="158">
                  <c:v>568817.44900000002</c:v>
                </c:pt>
                <c:pt idx="159">
                  <c:v>572417.44900000002</c:v>
                </c:pt>
                <c:pt idx="160">
                  <c:v>576017.44900000002</c:v>
                </c:pt>
                <c:pt idx="161">
                  <c:v>579617.44900000002</c:v>
                </c:pt>
                <c:pt idx="162">
                  <c:v>583217.44900000002</c:v>
                </c:pt>
                <c:pt idx="163">
                  <c:v>586817.44900000002</c:v>
                </c:pt>
                <c:pt idx="164">
                  <c:v>590417.44900000002</c:v>
                </c:pt>
                <c:pt idx="165">
                  <c:v>594017.44900000002</c:v>
                </c:pt>
                <c:pt idx="166">
                  <c:v>597617.44900000002</c:v>
                </c:pt>
                <c:pt idx="167">
                  <c:v>601217.44900000002</c:v>
                </c:pt>
                <c:pt idx="168">
                  <c:v>604817.44900000002</c:v>
                </c:pt>
                <c:pt idx="169">
                  <c:v>608417.44900000002</c:v>
                </c:pt>
                <c:pt idx="170">
                  <c:v>612017.44900000002</c:v>
                </c:pt>
                <c:pt idx="171">
                  <c:v>615617.44900000002</c:v>
                </c:pt>
                <c:pt idx="172">
                  <c:v>619217.44900000002</c:v>
                </c:pt>
                <c:pt idx="173">
                  <c:v>622817.44900000002</c:v>
                </c:pt>
                <c:pt idx="174">
                  <c:v>626417.44900000002</c:v>
                </c:pt>
                <c:pt idx="175">
                  <c:v>630017.44900000002</c:v>
                </c:pt>
                <c:pt idx="176">
                  <c:v>633617.44900000002</c:v>
                </c:pt>
                <c:pt idx="177">
                  <c:v>637217.44900000002</c:v>
                </c:pt>
                <c:pt idx="178">
                  <c:v>640817.44900000002</c:v>
                </c:pt>
                <c:pt idx="179">
                  <c:v>644417.44900000002</c:v>
                </c:pt>
                <c:pt idx="180">
                  <c:v>648017.44900000002</c:v>
                </c:pt>
                <c:pt idx="181">
                  <c:v>651617.44900000002</c:v>
                </c:pt>
                <c:pt idx="182">
                  <c:v>655217.44900000002</c:v>
                </c:pt>
                <c:pt idx="183">
                  <c:v>658817.44900000002</c:v>
                </c:pt>
                <c:pt idx="184">
                  <c:v>662417.44900000002</c:v>
                </c:pt>
                <c:pt idx="185">
                  <c:v>666017.44900000002</c:v>
                </c:pt>
                <c:pt idx="186">
                  <c:v>669617.44900000002</c:v>
                </c:pt>
                <c:pt idx="187">
                  <c:v>673217.44900000002</c:v>
                </c:pt>
                <c:pt idx="188">
                  <c:v>676817.44900000002</c:v>
                </c:pt>
                <c:pt idx="189">
                  <c:v>680417.44900000002</c:v>
                </c:pt>
                <c:pt idx="190">
                  <c:v>684017.44900000002</c:v>
                </c:pt>
                <c:pt idx="191">
                  <c:v>687617.44900000002</c:v>
                </c:pt>
                <c:pt idx="192">
                  <c:v>691217.44900000002</c:v>
                </c:pt>
                <c:pt idx="193">
                  <c:v>694817.44900000002</c:v>
                </c:pt>
                <c:pt idx="194">
                  <c:v>698417.44900000002</c:v>
                </c:pt>
                <c:pt idx="195">
                  <c:v>702017.44900000002</c:v>
                </c:pt>
                <c:pt idx="196">
                  <c:v>705617.44900000002</c:v>
                </c:pt>
                <c:pt idx="197">
                  <c:v>709217.44900000002</c:v>
                </c:pt>
                <c:pt idx="198">
                  <c:v>712817.44900000002</c:v>
                </c:pt>
                <c:pt idx="199">
                  <c:v>716417.44900000002</c:v>
                </c:pt>
                <c:pt idx="200">
                  <c:v>720017.44900000002</c:v>
                </c:pt>
                <c:pt idx="201">
                  <c:v>723617.44900000002</c:v>
                </c:pt>
                <c:pt idx="202">
                  <c:v>727217.44900000002</c:v>
                </c:pt>
                <c:pt idx="203">
                  <c:v>730817.44900000002</c:v>
                </c:pt>
                <c:pt idx="204">
                  <c:v>734417.44900000002</c:v>
                </c:pt>
                <c:pt idx="205">
                  <c:v>738017.44900000002</c:v>
                </c:pt>
                <c:pt idx="206">
                  <c:v>741617.44900000002</c:v>
                </c:pt>
                <c:pt idx="207">
                  <c:v>745217.44900000002</c:v>
                </c:pt>
                <c:pt idx="208">
                  <c:v>748817.44900000002</c:v>
                </c:pt>
                <c:pt idx="209">
                  <c:v>752417.44900000002</c:v>
                </c:pt>
                <c:pt idx="210">
                  <c:v>756017.44900000002</c:v>
                </c:pt>
                <c:pt idx="211">
                  <c:v>759617.44900000002</c:v>
                </c:pt>
                <c:pt idx="212">
                  <c:v>763217.44900000002</c:v>
                </c:pt>
                <c:pt idx="213">
                  <c:v>766817.44900000002</c:v>
                </c:pt>
                <c:pt idx="214">
                  <c:v>770417.44900000002</c:v>
                </c:pt>
                <c:pt idx="215">
                  <c:v>774017.44900000002</c:v>
                </c:pt>
                <c:pt idx="216">
                  <c:v>777617.44900000002</c:v>
                </c:pt>
                <c:pt idx="217">
                  <c:v>781217.44900000002</c:v>
                </c:pt>
                <c:pt idx="218">
                  <c:v>784817.44900000002</c:v>
                </c:pt>
                <c:pt idx="219">
                  <c:v>788417.44900000002</c:v>
                </c:pt>
                <c:pt idx="220">
                  <c:v>792017.44900000002</c:v>
                </c:pt>
                <c:pt idx="221">
                  <c:v>795617.44900000002</c:v>
                </c:pt>
                <c:pt idx="222">
                  <c:v>799217.44900000002</c:v>
                </c:pt>
                <c:pt idx="223">
                  <c:v>802817.44900000002</c:v>
                </c:pt>
                <c:pt idx="224">
                  <c:v>806417.44900000002</c:v>
                </c:pt>
                <c:pt idx="225">
                  <c:v>810017.44900000002</c:v>
                </c:pt>
                <c:pt idx="226">
                  <c:v>813617.44900000002</c:v>
                </c:pt>
                <c:pt idx="227">
                  <c:v>817217.44900000002</c:v>
                </c:pt>
                <c:pt idx="228">
                  <c:v>820817.44900000002</c:v>
                </c:pt>
                <c:pt idx="229">
                  <c:v>824417.44900000002</c:v>
                </c:pt>
                <c:pt idx="230">
                  <c:v>828017.44900000002</c:v>
                </c:pt>
                <c:pt idx="231">
                  <c:v>831617.44900000002</c:v>
                </c:pt>
                <c:pt idx="232">
                  <c:v>835217.44900000002</c:v>
                </c:pt>
                <c:pt idx="233">
                  <c:v>838817.44900000002</c:v>
                </c:pt>
                <c:pt idx="234">
                  <c:v>842417.44900000002</c:v>
                </c:pt>
                <c:pt idx="235">
                  <c:v>846017.44900000002</c:v>
                </c:pt>
                <c:pt idx="236">
                  <c:v>849617.44900000002</c:v>
                </c:pt>
                <c:pt idx="237">
                  <c:v>853217.44900000002</c:v>
                </c:pt>
                <c:pt idx="238">
                  <c:v>856817.44900000002</c:v>
                </c:pt>
                <c:pt idx="239">
                  <c:v>860417.44900000002</c:v>
                </c:pt>
                <c:pt idx="240">
                  <c:v>864017.44900000002</c:v>
                </c:pt>
                <c:pt idx="241">
                  <c:v>867617.44900000002</c:v>
                </c:pt>
                <c:pt idx="242">
                  <c:v>871217.44900000002</c:v>
                </c:pt>
                <c:pt idx="243">
                  <c:v>874817.44900000002</c:v>
                </c:pt>
                <c:pt idx="244">
                  <c:v>878417.44900000002</c:v>
                </c:pt>
                <c:pt idx="245">
                  <c:v>882017.44900000002</c:v>
                </c:pt>
                <c:pt idx="246">
                  <c:v>885617.44900000002</c:v>
                </c:pt>
                <c:pt idx="247">
                  <c:v>889217.44900000002</c:v>
                </c:pt>
                <c:pt idx="248">
                  <c:v>892817.44900000002</c:v>
                </c:pt>
                <c:pt idx="249">
                  <c:v>896417.44900000002</c:v>
                </c:pt>
                <c:pt idx="250">
                  <c:v>900017.44900000002</c:v>
                </c:pt>
                <c:pt idx="251">
                  <c:v>903617.44900000002</c:v>
                </c:pt>
                <c:pt idx="252">
                  <c:v>907217.44900000002</c:v>
                </c:pt>
                <c:pt idx="253">
                  <c:v>910817.44900000002</c:v>
                </c:pt>
                <c:pt idx="254">
                  <c:v>914417.44900000002</c:v>
                </c:pt>
                <c:pt idx="255">
                  <c:v>918017.44900000002</c:v>
                </c:pt>
                <c:pt idx="256">
                  <c:v>921617.44900000002</c:v>
                </c:pt>
                <c:pt idx="257">
                  <c:v>925217.44900000002</c:v>
                </c:pt>
                <c:pt idx="258">
                  <c:v>928817.44900000002</c:v>
                </c:pt>
                <c:pt idx="259">
                  <c:v>932417.44900000002</c:v>
                </c:pt>
                <c:pt idx="260">
                  <c:v>936017.44900000002</c:v>
                </c:pt>
                <c:pt idx="261">
                  <c:v>939617.44900000002</c:v>
                </c:pt>
                <c:pt idx="262">
                  <c:v>943217.44900000002</c:v>
                </c:pt>
                <c:pt idx="263">
                  <c:v>946817.44900000002</c:v>
                </c:pt>
                <c:pt idx="264">
                  <c:v>950417.44900000002</c:v>
                </c:pt>
                <c:pt idx="265">
                  <c:v>954017.44900000002</c:v>
                </c:pt>
                <c:pt idx="266">
                  <c:v>957617.44900000002</c:v>
                </c:pt>
                <c:pt idx="267">
                  <c:v>961217.44900000002</c:v>
                </c:pt>
                <c:pt idx="268">
                  <c:v>964817.44900000002</c:v>
                </c:pt>
                <c:pt idx="269">
                  <c:v>968417.44900000002</c:v>
                </c:pt>
                <c:pt idx="270">
                  <c:v>972017.44900000002</c:v>
                </c:pt>
                <c:pt idx="271">
                  <c:v>975617.44900000002</c:v>
                </c:pt>
                <c:pt idx="272">
                  <c:v>979217.44900000002</c:v>
                </c:pt>
                <c:pt idx="273">
                  <c:v>982817.44900000002</c:v>
                </c:pt>
                <c:pt idx="274">
                  <c:v>986417.44900000002</c:v>
                </c:pt>
                <c:pt idx="275">
                  <c:v>990017.44900000002</c:v>
                </c:pt>
                <c:pt idx="276">
                  <c:v>993617.44900000002</c:v>
                </c:pt>
                <c:pt idx="277">
                  <c:v>997217.44900000002</c:v>
                </c:pt>
                <c:pt idx="278">
                  <c:v>1000817.449</c:v>
                </c:pt>
                <c:pt idx="279">
                  <c:v>1004417.449</c:v>
                </c:pt>
                <c:pt idx="280">
                  <c:v>1008017.449</c:v>
                </c:pt>
                <c:pt idx="281">
                  <c:v>1011617.449</c:v>
                </c:pt>
                <c:pt idx="282">
                  <c:v>1015217.449</c:v>
                </c:pt>
                <c:pt idx="283">
                  <c:v>1018817.449</c:v>
                </c:pt>
                <c:pt idx="284">
                  <c:v>1022417.449</c:v>
                </c:pt>
                <c:pt idx="285">
                  <c:v>1026017.449</c:v>
                </c:pt>
                <c:pt idx="286">
                  <c:v>1029617.449</c:v>
                </c:pt>
                <c:pt idx="287">
                  <c:v>1033217.449</c:v>
                </c:pt>
                <c:pt idx="288">
                  <c:v>1036817.449</c:v>
                </c:pt>
                <c:pt idx="289">
                  <c:v>1040417.449</c:v>
                </c:pt>
                <c:pt idx="290">
                  <c:v>1044017.449</c:v>
                </c:pt>
                <c:pt idx="291">
                  <c:v>1047617.449</c:v>
                </c:pt>
                <c:pt idx="292">
                  <c:v>1051217.449</c:v>
                </c:pt>
                <c:pt idx="293">
                  <c:v>1054817.449</c:v>
                </c:pt>
                <c:pt idx="294">
                  <c:v>1058417.449</c:v>
                </c:pt>
                <c:pt idx="295">
                  <c:v>1062017.449</c:v>
                </c:pt>
                <c:pt idx="296">
                  <c:v>1065617.449</c:v>
                </c:pt>
                <c:pt idx="297">
                  <c:v>1069217.449</c:v>
                </c:pt>
                <c:pt idx="298">
                  <c:v>1072817.449</c:v>
                </c:pt>
                <c:pt idx="299">
                  <c:v>1076417.449</c:v>
                </c:pt>
                <c:pt idx="300">
                  <c:v>1080017.449</c:v>
                </c:pt>
                <c:pt idx="301">
                  <c:v>1083617.449</c:v>
                </c:pt>
                <c:pt idx="302">
                  <c:v>1087217.449</c:v>
                </c:pt>
                <c:pt idx="303">
                  <c:v>1090817.449</c:v>
                </c:pt>
                <c:pt idx="304">
                  <c:v>1094417.449</c:v>
                </c:pt>
                <c:pt idx="305">
                  <c:v>1098017.449</c:v>
                </c:pt>
                <c:pt idx="306">
                  <c:v>1101617.449</c:v>
                </c:pt>
                <c:pt idx="307">
                  <c:v>1105217.449</c:v>
                </c:pt>
                <c:pt idx="308">
                  <c:v>1108817.449</c:v>
                </c:pt>
                <c:pt idx="309">
                  <c:v>1112417.449</c:v>
                </c:pt>
                <c:pt idx="310">
                  <c:v>1116017.449</c:v>
                </c:pt>
                <c:pt idx="311">
                  <c:v>1119617.449</c:v>
                </c:pt>
                <c:pt idx="312">
                  <c:v>1123217.449</c:v>
                </c:pt>
                <c:pt idx="313">
                  <c:v>1126817.449</c:v>
                </c:pt>
                <c:pt idx="314">
                  <c:v>1130417.449</c:v>
                </c:pt>
                <c:pt idx="315">
                  <c:v>1134017.449</c:v>
                </c:pt>
                <c:pt idx="316">
                  <c:v>1137617.449</c:v>
                </c:pt>
                <c:pt idx="317">
                  <c:v>1141217.449</c:v>
                </c:pt>
                <c:pt idx="318">
                  <c:v>1144817.449</c:v>
                </c:pt>
                <c:pt idx="319">
                  <c:v>1148417.449</c:v>
                </c:pt>
                <c:pt idx="320">
                  <c:v>1152017.449</c:v>
                </c:pt>
                <c:pt idx="321">
                  <c:v>1155617.449</c:v>
                </c:pt>
                <c:pt idx="322">
                  <c:v>1159217.449</c:v>
                </c:pt>
                <c:pt idx="323">
                  <c:v>1162817.449</c:v>
                </c:pt>
                <c:pt idx="324">
                  <c:v>1166417.449</c:v>
                </c:pt>
                <c:pt idx="325">
                  <c:v>1170017.449</c:v>
                </c:pt>
                <c:pt idx="326">
                  <c:v>1173617.449</c:v>
                </c:pt>
                <c:pt idx="327">
                  <c:v>1177217.449</c:v>
                </c:pt>
                <c:pt idx="328">
                  <c:v>1180817.449</c:v>
                </c:pt>
                <c:pt idx="329">
                  <c:v>1184417.449</c:v>
                </c:pt>
                <c:pt idx="330">
                  <c:v>1188017.449</c:v>
                </c:pt>
                <c:pt idx="331">
                  <c:v>1191617.449</c:v>
                </c:pt>
                <c:pt idx="332">
                  <c:v>1195217.449</c:v>
                </c:pt>
                <c:pt idx="333">
                  <c:v>1198817.449</c:v>
                </c:pt>
                <c:pt idx="334">
                  <c:v>1202417.449</c:v>
                </c:pt>
                <c:pt idx="335">
                  <c:v>1206017.449</c:v>
                </c:pt>
                <c:pt idx="336">
                  <c:v>1209617.449</c:v>
                </c:pt>
                <c:pt idx="337">
                  <c:v>1213217.449</c:v>
                </c:pt>
                <c:pt idx="338">
                  <c:v>1216817.449</c:v>
                </c:pt>
                <c:pt idx="339">
                  <c:v>1220417.449</c:v>
                </c:pt>
                <c:pt idx="340">
                  <c:v>1224017.449</c:v>
                </c:pt>
                <c:pt idx="341">
                  <c:v>1227617.449</c:v>
                </c:pt>
                <c:pt idx="342">
                  <c:v>1231217.449</c:v>
                </c:pt>
                <c:pt idx="343">
                  <c:v>1234817.449</c:v>
                </c:pt>
                <c:pt idx="344">
                  <c:v>1238417.449</c:v>
                </c:pt>
                <c:pt idx="345">
                  <c:v>1242017.449</c:v>
                </c:pt>
                <c:pt idx="346">
                  <c:v>1245617.449</c:v>
                </c:pt>
                <c:pt idx="347">
                  <c:v>1249217.449</c:v>
                </c:pt>
                <c:pt idx="348">
                  <c:v>1252817.449</c:v>
                </c:pt>
                <c:pt idx="349">
                  <c:v>1256417.449</c:v>
                </c:pt>
                <c:pt idx="350">
                  <c:v>1260017.449</c:v>
                </c:pt>
                <c:pt idx="351">
                  <c:v>1263617.449</c:v>
                </c:pt>
                <c:pt idx="352">
                  <c:v>1267217.449</c:v>
                </c:pt>
                <c:pt idx="353">
                  <c:v>1270817.449</c:v>
                </c:pt>
                <c:pt idx="354">
                  <c:v>1274417.449</c:v>
                </c:pt>
                <c:pt idx="355">
                  <c:v>1278095.6580000001</c:v>
                </c:pt>
                <c:pt idx="356">
                  <c:v>1281646.9410000001</c:v>
                </c:pt>
                <c:pt idx="357">
                  <c:v>1285246.2450000001</c:v>
                </c:pt>
                <c:pt idx="358">
                  <c:v>1288832.4480000001</c:v>
                </c:pt>
                <c:pt idx="359">
                  <c:v>1292435.5060000001</c:v>
                </c:pt>
                <c:pt idx="360">
                  <c:v>1296081.8670000001</c:v>
                </c:pt>
                <c:pt idx="361">
                  <c:v>1299617.537</c:v>
                </c:pt>
                <c:pt idx="362">
                  <c:v>1303221.1440000001</c:v>
                </c:pt>
                <c:pt idx="363">
                  <c:v>1306807.0860000001</c:v>
                </c:pt>
                <c:pt idx="364">
                  <c:v>1310447.0900000001</c:v>
                </c:pt>
                <c:pt idx="365">
                  <c:v>1314050.0360000001</c:v>
                </c:pt>
                <c:pt idx="366">
                  <c:v>1317617.8460000001</c:v>
                </c:pt>
                <c:pt idx="367">
                  <c:v>1321235.264</c:v>
                </c:pt>
                <c:pt idx="368">
                  <c:v>1324818.308</c:v>
                </c:pt>
                <c:pt idx="369">
                  <c:v>1328431.0930000001</c:v>
                </c:pt>
                <c:pt idx="370">
                  <c:v>1332068.432</c:v>
                </c:pt>
                <c:pt idx="371">
                  <c:v>1335644.4249999998</c:v>
                </c:pt>
                <c:pt idx="372">
                  <c:v>1339223.8890000011</c:v>
                </c:pt>
                <c:pt idx="373">
                  <c:v>1342820.6560000011</c:v>
                </c:pt>
                <c:pt idx="374">
                  <c:v>1346436.31</c:v>
                </c:pt>
                <c:pt idx="375">
                  <c:v>1350054.264</c:v>
                </c:pt>
                <c:pt idx="376">
                  <c:v>1353609.1710000001</c:v>
                </c:pt>
                <c:pt idx="377">
                  <c:v>1357248.554</c:v>
                </c:pt>
                <c:pt idx="378">
                  <c:v>1360833.577</c:v>
                </c:pt>
                <c:pt idx="379">
                  <c:v>1364443.902</c:v>
                </c:pt>
                <c:pt idx="380">
                  <c:v>1368007.6660000011</c:v>
                </c:pt>
                <c:pt idx="381">
                  <c:v>1371658.0260000001</c:v>
                </c:pt>
                <c:pt idx="382">
                  <c:v>1375259.301</c:v>
                </c:pt>
                <c:pt idx="383">
                  <c:v>1378855.8460000001</c:v>
                </c:pt>
                <c:pt idx="384">
                  <c:v>1382428.584</c:v>
                </c:pt>
                <c:pt idx="385">
                  <c:v>1386025.4809999999</c:v>
                </c:pt>
                <c:pt idx="386">
                  <c:v>1389648.8420000011</c:v>
                </c:pt>
                <c:pt idx="387">
                  <c:v>1393230.976</c:v>
                </c:pt>
                <c:pt idx="388">
                  <c:v>1396827.3150000002</c:v>
                </c:pt>
                <c:pt idx="389">
                  <c:v>1400437.3460000001</c:v>
                </c:pt>
                <c:pt idx="390">
                  <c:v>1404013.7250000001</c:v>
                </c:pt>
                <c:pt idx="391">
                  <c:v>1407621.2990000001</c:v>
                </c:pt>
                <c:pt idx="392">
                  <c:v>1411204.797</c:v>
                </c:pt>
                <c:pt idx="393">
                  <c:v>1414821.702</c:v>
                </c:pt>
                <c:pt idx="394">
                  <c:v>1418416.615</c:v>
                </c:pt>
                <c:pt idx="395">
                  <c:v>1422040.9549999998</c:v>
                </c:pt>
                <c:pt idx="396">
                  <c:v>1425621.6220000011</c:v>
                </c:pt>
                <c:pt idx="397">
                  <c:v>1429233.6570000008</c:v>
                </c:pt>
                <c:pt idx="398">
                  <c:v>1432830.6160000011</c:v>
                </c:pt>
                <c:pt idx="399">
                  <c:v>1436414.3560000001</c:v>
                </c:pt>
                <c:pt idx="400">
                  <c:v>1440040.933</c:v>
                </c:pt>
                <c:pt idx="401">
                  <c:v>1443602.4</c:v>
                </c:pt>
                <c:pt idx="402">
                  <c:v>1447207.7009999999</c:v>
                </c:pt>
                <c:pt idx="403">
                  <c:v>1450802.237</c:v>
                </c:pt>
                <c:pt idx="404">
                  <c:v>1454441.219</c:v>
                </c:pt>
                <c:pt idx="405">
                  <c:v>1458019.3540000001</c:v>
                </c:pt>
                <c:pt idx="406">
                  <c:v>1461642.557</c:v>
                </c:pt>
                <c:pt idx="407">
                  <c:v>1465203.341</c:v>
                </c:pt>
                <c:pt idx="408">
                  <c:v>1468852.419</c:v>
                </c:pt>
                <c:pt idx="409">
                  <c:v>1472435.1130000008</c:v>
                </c:pt>
                <c:pt idx="410">
                  <c:v>1476009.321</c:v>
                </c:pt>
                <c:pt idx="411">
                  <c:v>1479629.727</c:v>
                </c:pt>
                <c:pt idx="412">
                  <c:v>1483244.9439999999</c:v>
                </c:pt>
                <c:pt idx="413">
                  <c:v>1486803.6420000014</c:v>
                </c:pt>
                <c:pt idx="414">
                  <c:v>1490411.1680000001</c:v>
                </c:pt>
                <c:pt idx="415">
                  <c:v>1494015.5830000001</c:v>
                </c:pt>
                <c:pt idx="416">
                  <c:v>1497617.3120000008</c:v>
                </c:pt>
                <c:pt idx="417">
                  <c:v>1501216.523</c:v>
                </c:pt>
                <c:pt idx="418">
                  <c:v>1504813.62</c:v>
                </c:pt>
                <c:pt idx="419">
                  <c:v>1508408.9709999999</c:v>
                </c:pt>
                <c:pt idx="420">
                  <c:v>1512001.358</c:v>
                </c:pt>
                <c:pt idx="421">
                  <c:v>1515639.9920000001</c:v>
                </c:pt>
                <c:pt idx="422">
                  <c:v>1519223.8330000001</c:v>
                </c:pt>
                <c:pt idx="423">
                  <c:v>1522806.9670000002</c:v>
                </c:pt>
                <c:pt idx="424">
                  <c:v>1526442.304</c:v>
                </c:pt>
                <c:pt idx="425">
                  <c:v>1530026.1950000001</c:v>
                </c:pt>
                <c:pt idx="426">
                  <c:v>1533610.547</c:v>
                </c:pt>
                <c:pt idx="427">
                  <c:v>1537247.311</c:v>
                </c:pt>
                <c:pt idx="428">
                  <c:v>1540832.564</c:v>
                </c:pt>
                <c:pt idx="429">
                  <c:v>1544418.2420000001</c:v>
                </c:pt>
                <c:pt idx="430">
                  <c:v>1548004.3370000001</c:v>
                </c:pt>
                <c:pt idx="431">
                  <c:v>1551642.8230000001</c:v>
                </c:pt>
                <c:pt idx="432">
                  <c:v>1555229.74</c:v>
                </c:pt>
                <c:pt idx="433">
                  <c:v>1558817.0550000002</c:v>
                </c:pt>
                <c:pt idx="434">
                  <c:v>1562404.767</c:v>
                </c:pt>
                <c:pt idx="435">
                  <c:v>1566044.875</c:v>
                </c:pt>
                <c:pt idx="436">
                  <c:v>1569633.3730000008</c:v>
                </c:pt>
                <c:pt idx="437">
                  <c:v>1573222.26</c:v>
                </c:pt>
                <c:pt idx="438">
                  <c:v>1576811.5330000001</c:v>
                </c:pt>
                <c:pt idx="439">
                  <c:v>1580401.1880000001</c:v>
                </c:pt>
                <c:pt idx="440">
                  <c:v>1584043.2560000001</c:v>
                </c:pt>
                <c:pt idx="441">
                  <c:v>1587633.6720000014</c:v>
                </c:pt>
                <c:pt idx="442">
                  <c:v>1591224.459</c:v>
                </c:pt>
                <c:pt idx="443">
                  <c:v>1594815.6140000001</c:v>
                </c:pt>
                <c:pt idx="444">
                  <c:v>1598407.1320000011</c:v>
                </c:pt>
                <c:pt idx="445">
                  <c:v>1602051.068</c:v>
                </c:pt>
                <c:pt idx="446">
                  <c:v>1605643.308</c:v>
                </c:pt>
                <c:pt idx="447">
                  <c:v>1609235.9009999998</c:v>
                </c:pt>
                <c:pt idx="448">
                  <c:v>1612828.848</c:v>
                </c:pt>
                <c:pt idx="449">
                  <c:v>1616422.145</c:v>
                </c:pt>
                <c:pt idx="450">
                  <c:v>1620015.7930000001</c:v>
                </c:pt>
                <c:pt idx="451">
                  <c:v>1623609.79</c:v>
                </c:pt>
                <c:pt idx="452">
                  <c:v>1627204.135</c:v>
                </c:pt>
                <c:pt idx="453">
                  <c:v>1630850.92</c:v>
                </c:pt>
                <c:pt idx="454">
                  <c:v>1634445.9249999998</c:v>
                </c:pt>
                <c:pt idx="455">
                  <c:v>1638041.1470000001</c:v>
                </c:pt>
                <c:pt idx="456">
                  <c:v>1641636.58</c:v>
                </c:pt>
                <c:pt idx="457">
                  <c:v>1645232.6920000014</c:v>
                </c:pt>
                <c:pt idx="458">
                  <c:v>1648829.949</c:v>
                </c:pt>
                <c:pt idx="459">
                  <c:v>1652428.764</c:v>
                </c:pt>
                <c:pt idx="460">
                  <c:v>1656029.5260000001</c:v>
                </c:pt>
                <c:pt idx="461">
                  <c:v>1659632.6920000014</c:v>
                </c:pt>
                <c:pt idx="462">
                  <c:v>1663239.301</c:v>
                </c:pt>
                <c:pt idx="463">
                  <c:v>1666801.902</c:v>
                </c:pt>
                <c:pt idx="464">
                  <c:v>1670419.294</c:v>
                </c:pt>
                <c:pt idx="465">
                  <c:v>1674047.375</c:v>
                </c:pt>
                <c:pt idx="466">
                  <c:v>1677604.5860000001</c:v>
                </c:pt>
                <c:pt idx="467">
                  <c:v>1681219.7960000001</c:v>
                </c:pt>
                <c:pt idx="468">
                  <c:v>1684835.4509999999</c:v>
                </c:pt>
                <c:pt idx="469">
                  <c:v>1688451.5190000001</c:v>
                </c:pt>
                <c:pt idx="470">
                  <c:v>1692011.46</c:v>
                </c:pt>
                <c:pt idx="471">
                  <c:v>1695628.1820000014</c:v>
                </c:pt>
                <c:pt idx="472">
                  <c:v>1699245.7440000002</c:v>
                </c:pt>
                <c:pt idx="473">
                  <c:v>1702808.85</c:v>
                </c:pt>
                <c:pt idx="474">
                  <c:v>1706431.6740000001</c:v>
                </c:pt>
                <c:pt idx="475">
                  <c:v>1710001.9410000001</c:v>
                </c:pt>
                <c:pt idx="476">
                  <c:v>1713633.939</c:v>
                </c:pt>
                <c:pt idx="477">
                  <c:v>1717215.121</c:v>
                </c:pt>
                <c:pt idx="478">
                  <c:v>1720803.202</c:v>
                </c:pt>
                <c:pt idx="479">
                  <c:v>1724456.5220000001</c:v>
                </c:pt>
                <c:pt idx="480">
                  <c:v>1728005.1230000008</c:v>
                </c:pt>
                <c:pt idx="481">
                  <c:v>1731622.4470000002</c:v>
                </c:pt>
                <c:pt idx="482">
                  <c:v>1735235.406</c:v>
                </c:pt>
                <c:pt idx="483">
                  <c:v>1738809.5790000001</c:v>
                </c:pt>
                <c:pt idx="484">
                  <c:v>1742453.034</c:v>
                </c:pt>
                <c:pt idx="485">
                  <c:v>1746028.5</c:v>
                </c:pt>
                <c:pt idx="486">
                  <c:v>1749616.902</c:v>
                </c:pt>
                <c:pt idx="487">
                  <c:v>1753224.0160000001</c:v>
                </c:pt>
                <c:pt idx="488">
                  <c:v>1756805.5390000001</c:v>
                </c:pt>
                <c:pt idx="489">
                  <c:v>1760419.6920000014</c:v>
                </c:pt>
                <c:pt idx="490">
                  <c:v>1764019.7170000002</c:v>
                </c:pt>
                <c:pt idx="491">
                  <c:v>1767609.912</c:v>
                </c:pt>
                <c:pt idx="492">
                  <c:v>1771244.412</c:v>
                </c:pt>
                <c:pt idx="493">
                  <c:v>1774822.87</c:v>
                </c:pt>
                <c:pt idx="494">
                  <c:v>1778448.943</c:v>
                </c:pt>
                <c:pt idx="495">
                  <c:v>1782021.7649999999</c:v>
                </c:pt>
                <c:pt idx="496">
                  <c:v>1785644.567</c:v>
                </c:pt>
                <c:pt idx="497">
                  <c:v>1789216.844</c:v>
                </c:pt>
                <c:pt idx="498">
                  <c:v>1792840.581</c:v>
                </c:pt>
                <c:pt idx="499">
                  <c:v>1796413.79</c:v>
                </c:pt>
                <c:pt idx="500">
                  <c:v>1800038.638</c:v>
                </c:pt>
                <c:pt idx="501">
                  <c:v>1803613.0320000001</c:v>
                </c:pt>
                <c:pt idx="502">
                  <c:v>1807239.1260000011</c:v>
                </c:pt>
                <c:pt idx="503">
                  <c:v>1810814.8</c:v>
                </c:pt>
                <c:pt idx="504">
                  <c:v>1814442.236</c:v>
                </c:pt>
                <c:pt idx="505">
                  <c:v>1818019.2720000001</c:v>
                </c:pt>
                <c:pt idx="506">
                  <c:v>1821648.1290000011</c:v>
                </c:pt>
                <c:pt idx="507">
                  <c:v>1825226.6030000008</c:v>
                </c:pt>
                <c:pt idx="508">
                  <c:v>1828805.82</c:v>
                </c:pt>
                <c:pt idx="509">
                  <c:v>1832436.946</c:v>
                </c:pt>
                <c:pt idx="510">
                  <c:v>1836017.7109999999</c:v>
                </c:pt>
                <c:pt idx="511">
                  <c:v>1839650.4410000001</c:v>
                </c:pt>
                <c:pt idx="512">
                  <c:v>1843232.82</c:v>
                </c:pt>
                <c:pt idx="513">
                  <c:v>1846816.0220000001</c:v>
                </c:pt>
                <c:pt idx="514">
                  <c:v>1850400.058</c:v>
                </c:pt>
                <c:pt idx="515">
                  <c:v>1854036.1600000001</c:v>
                </c:pt>
                <c:pt idx="516">
                  <c:v>1857621.912</c:v>
                </c:pt>
                <c:pt idx="517">
                  <c:v>1861208.5290000001</c:v>
                </c:pt>
                <c:pt idx="518">
                  <c:v>1864847.2749999999</c:v>
                </c:pt>
                <c:pt idx="519">
                  <c:v>1868435.6580000001</c:v>
                </c:pt>
                <c:pt idx="520">
                  <c:v>1872024.926</c:v>
                </c:pt>
                <c:pt idx="521">
                  <c:v>1875615.084</c:v>
                </c:pt>
                <c:pt idx="522">
                  <c:v>1879206.1340000001</c:v>
                </c:pt>
                <c:pt idx="523">
                  <c:v>1882849.3940000001</c:v>
                </c:pt>
                <c:pt idx="524">
                  <c:v>1886442.213</c:v>
                </c:pt>
                <c:pt idx="525">
                  <c:v>1890035.7860000001</c:v>
                </c:pt>
                <c:pt idx="526">
                  <c:v>1893629.7820000001</c:v>
                </c:pt>
                <c:pt idx="527">
                  <c:v>1897224.898</c:v>
                </c:pt>
                <c:pt idx="528">
                  <c:v>1900822.3820000011</c:v>
                </c:pt>
                <c:pt idx="529">
                  <c:v>1904423.1960000014</c:v>
                </c:pt>
                <c:pt idx="530">
                  <c:v>1908028.0820000011</c:v>
                </c:pt>
                <c:pt idx="531">
                  <c:v>1911637.6520000014</c:v>
                </c:pt>
                <c:pt idx="532">
                  <c:v>1915200.8460000001</c:v>
                </c:pt>
                <c:pt idx="533">
                  <c:v>1918822.0730000001</c:v>
                </c:pt>
                <c:pt idx="534">
                  <c:v>1922401.5180000002</c:v>
                </c:pt>
                <c:pt idx="535">
                  <c:v>1926007.8930000011</c:v>
                </c:pt>
                <c:pt idx="536">
                  <c:v>1929631.503</c:v>
                </c:pt>
                <c:pt idx="537">
                  <c:v>1933252.2680000002</c:v>
                </c:pt>
                <c:pt idx="538">
                  <c:v>1936809.155</c:v>
                </c:pt>
                <c:pt idx="539">
                  <c:v>1940455.243</c:v>
                </c:pt>
                <c:pt idx="540">
                  <c:v>1944008.1610000001</c:v>
                </c:pt>
                <c:pt idx="541">
                  <c:v>1947643.551</c:v>
                </c:pt>
                <c:pt idx="542">
                  <c:v>1951241.8060000001</c:v>
                </c:pt>
                <c:pt idx="543">
                  <c:v>1954801.5020000001</c:v>
                </c:pt>
                <c:pt idx="544">
                  <c:v>1958442.8920000014</c:v>
                </c:pt>
                <c:pt idx="545">
                  <c:v>1962044.1030000008</c:v>
                </c:pt>
                <c:pt idx="546">
                  <c:v>1965603.5990000011</c:v>
                </c:pt>
                <c:pt idx="547">
                  <c:v>1969243.621</c:v>
                </c:pt>
                <c:pt idx="548">
                  <c:v>1972840.29</c:v>
                </c:pt>
                <c:pt idx="549">
                  <c:v>1976454.615</c:v>
                </c:pt>
                <c:pt idx="550">
                  <c:v>1980023.26</c:v>
                </c:pt>
                <c:pt idx="551">
                  <c:v>1983607.8430000001</c:v>
                </c:pt>
                <c:pt idx="552">
                  <c:v>1987207.9149999998</c:v>
                </c:pt>
                <c:pt idx="553">
                  <c:v>1990823.1950000001</c:v>
                </c:pt>
                <c:pt idx="554">
                  <c:v>1994453.5760000001</c:v>
                </c:pt>
                <c:pt idx="555">
                  <c:v>1998034.986</c:v>
                </c:pt>
                <c:pt idx="556">
                  <c:v>2001630.9779999999</c:v>
                </c:pt>
                <c:pt idx="557">
                  <c:v>2005241.3420000011</c:v>
                </c:pt>
                <c:pt idx="558">
                  <c:v>2008800.6820000014</c:v>
                </c:pt>
                <c:pt idx="559">
                  <c:v>2012437.074</c:v>
                </c:pt>
                <c:pt idx="560">
                  <c:v>2016064.227</c:v>
                </c:pt>
                <c:pt idx="561">
                  <c:v>2019611.4709999999</c:v>
                </c:pt>
                <c:pt idx="562">
                  <c:v>2023207.7950000002</c:v>
                </c:pt>
                <c:pt idx="563">
                  <c:v>2026853.031</c:v>
                </c:pt>
                <c:pt idx="564">
                  <c:v>2030423.1710000001</c:v>
                </c:pt>
                <c:pt idx="565">
                  <c:v>2034042.6470000001</c:v>
                </c:pt>
                <c:pt idx="566">
                  <c:v>2037653.449</c:v>
                </c:pt>
                <c:pt idx="567">
                  <c:v>2041257.436</c:v>
                </c:pt>
                <c:pt idx="568">
                  <c:v>2044858.703</c:v>
                </c:pt>
                <c:pt idx="569">
                  <c:v>2048458.8840000001</c:v>
                </c:pt>
                <c:pt idx="570">
                  <c:v>2052058.1340000001</c:v>
                </c:pt>
                <c:pt idx="571">
                  <c:v>2055657.0210000002</c:v>
                </c:pt>
                <c:pt idx="572">
                  <c:v>2059256.0280000002</c:v>
                </c:pt>
                <c:pt idx="573">
                  <c:v>2062855.4040000001</c:v>
                </c:pt>
                <c:pt idx="574">
                  <c:v>2066455.0960000001</c:v>
                </c:pt>
                <c:pt idx="575">
                  <c:v>2070055.0860000001</c:v>
                </c:pt>
                <c:pt idx="576">
                  <c:v>2073655.365</c:v>
                </c:pt>
                <c:pt idx="577">
                  <c:v>2077255.9349999998</c:v>
                </c:pt>
                <c:pt idx="578">
                  <c:v>2080856.8020000001</c:v>
                </c:pt>
                <c:pt idx="579">
                  <c:v>2084457.977</c:v>
                </c:pt>
                <c:pt idx="580">
                  <c:v>2088059.4680000001</c:v>
                </c:pt>
                <c:pt idx="581">
                  <c:v>2091661.2849999999</c:v>
                </c:pt>
                <c:pt idx="582">
                  <c:v>2095200.2220000001</c:v>
                </c:pt>
                <c:pt idx="583">
                  <c:v>2098802.6860000002</c:v>
                </c:pt>
                <c:pt idx="584">
                  <c:v>2102406.8129999964</c:v>
                </c:pt>
                <c:pt idx="585">
                  <c:v>2106014.7220000001</c:v>
                </c:pt>
                <c:pt idx="586">
                  <c:v>2109628.8129999964</c:v>
                </c:pt>
                <c:pt idx="587">
                  <c:v>2113251.6340000001</c:v>
                </c:pt>
                <c:pt idx="588">
                  <c:v>2116821.8389999969</c:v>
                </c:pt>
                <c:pt idx="589">
                  <c:v>2120405.1</c:v>
                </c:pt>
                <c:pt idx="590">
                  <c:v>2124003.3299999987</c:v>
                </c:pt>
                <c:pt idx="591">
                  <c:v>2127618.182</c:v>
                </c:pt>
                <c:pt idx="592">
                  <c:v>2131251.1669999999</c:v>
                </c:pt>
                <c:pt idx="593">
                  <c:v>2134838.3089999971</c:v>
                </c:pt>
                <c:pt idx="594">
                  <c:v>2138445.498999997</c:v>
                </c:pt>
                <c:pt idx="595">
                  <c:v>2142007.4329999974</c:v>
                </c:pt>
                <c:pt idx="596">
                  <c:v>2145656.5099999998</c:v>
                </c:pt>
                <c:pt idx="597">
                  <c:v>2149260.2200000002</c:v>
                </c:pt>
                <c:pt idx="598">
                  <c:v>2152817.3159999964</c:v>
                </c:pt>
                <c:pt idx="599">
                  <c:v>2156461.5379999997</c:v>
                </c:pt>
                <c:pt idx="600">
                  <c:v>2160056.946</c:v>
                </c:pt>
                <c:pt idx="601">
                  <c:v>2163601.125</c:v>
                </c:pt>
                <c:pt idx="602">
                  <c:v>2167228.696</c:v>
                </c:pt>
                <c:pt idx="603">
                  <c:v>2170866.7080000001</c:v>
                </c:pt>
                <c:pt idx="604">
                  <c:v>2174405.0389999971</c:v>
                </c:pt>
                <c:pt idx="605">
                  <c:v>2178021.66</c:v>
                </c:pt>
                <c:pt idx="606">
                  <c:v>2181623.8719999972</c:v>
                </c:pt>
                <c:pt idx="607">
                  <c:v>2185246.6439999999</c:v>
                </c:pt>
                <c:pt idx="608">
                  <c:v>2188810.8919999977</c:v>
                </c:pt>
                <c:pt idx="609">
                  <c:v>2192411.4729999974</c:v>
                </c:pt>
                <c:pt idx="610">
                  <c:v>2196008.8179999972</c:v>
                </c:pt>
                <c:pt idx="611">
                  <c:v>2199625.179</c:v>
                </c:pt>
                <c:pt idx="612">
                  <c:v>2203216.6809999999</c:v>
                </c:pt>
                <c:pt idx="613">
                  <c:v>2206852.9349999987</c:v>
                </c:pt>
                <c:pt idx="614">
                  <c:v>2210449.1430000002</c:v>
                </c:pt>
                <c:pt idx="615">
                  <c:v>2214008.3719999972</c:v>
                </c:pt>
                <c:pt idx="616">
                  <c:v>2217639.6340000001</c:v>
                </c:pt>
                <c:pt idx="617">
                  <c:v>2221243.4070000001</c:v>
                </c:pt>
                <c:pt idx="618">
                  <c:v>2224824.0490000001</c:v>
                </c:pt>
                <c:pt idx="619">
                  <c:v>2228436.5619999999</c:v>
                </c:pt>
                <c:pt idx="620">
                  <c:v>2232033.7170000002</c:v>
                </c:pt>
                <c:pt idx="621">
                  <c:v>2235618.6090000002</c:v>
                </c:pt>
                <c:pt idx="622">
                  <c:v>2239244.5759999971</c:v>
                </c:pt>
                <c:pt idx="623">
                  <c:v>2242813.1839999999</c:v>
                </c:pt>
                <c:pt idx="624">
                  <c:v>2246425.2000000002</c:v>
                </c:pt>
                <c:pt idx="625">
                  <c:v>2250028.1680000001</c:v>
                </c:pt>
                <c:pt idx="626">
                  <c:v>2253623.0290000001</c:v>
                </c:pt>
                <c:pt idx="627">
                  <c:v>2257210.7760000001</c:v>
                </c:pt>
                <c:pt idx="628">
                  <c:v>2260841.639</c:v>
                </c:pt>
                <c:pt idx="629">
                  <c:v>2264416.466</c:v>
                </c:pt>
                <c:pt idx="630">
                  <c:v>2268034.7459999998</c:v>
                </c:pt>
                <c:pt idx="631">
                  <c:v>2271647.3249999997</c:v>
                </c:pt>
                <c:pt idx="632">
                  <c:v>2275205.648</c:v>
                </c:pt>
                <c:pt idx="633">
                  <c:v>2278809.350999997</c:v>
                </c:pt>
                <c:pt idx="634">
                  <c:v>2282409.032999997</c:v>
                </c:pt>
                <c:pt idx="635">
                  <c:v>2286005.051</c:v>
                </c:pt>
                <c:pt idx="636">
                  <c:v>2289646.2000000002</c:v>
                </c:pt>
                <c:pt idx="637">
                  <c:v>2293234.0210000002</c:v>
                </c:pt>
                <c:pt idx="638">
                  <c:v>2296818.1149999998</c:v>
                </c:pt>
                <c:pt idx="639">
                  <c:v>2300448.4010000001</c:v>
                </c:pt>
                <c:pt idx="640">
                  <c:v>2304026.1439999999</c:v>
                </c:pt>
                <c:pt idx="641">
                  <c:v>2307601.2390000001</c:v>
                </c:pt>
                <c:pt idx="642">
                  <c:v>2311222.802999997</c:v>
                </c:pt>
                <c:pt idx="643">
                  <c:v>2314842.0379999997</c:v>
                </c:pt>
                <c:pt idx="644">
                  <c:v>2318410.3749999977</c:v>
                </c:pt>
                <c:pt idx="645">
                  <c:v>2322024.7719999999</c:v>
                </c:pt>
                <c:pt idx="646">
                  <c:v>2325634.9749999987</c:v>
                </c:pt>
                <c:pt idx="647">
                  <c:v>2329240.1889999998</c:v>
                </c:pt>
                <c:pt idx="648">
                  <c:v>2332838.6690000002</c:v>
                </c:pt>
                <c:pt idx="649">
                  <c:v>2336427.8470000001</c:v>
                </c:pt>
                <c:pt idx="650">
                  <c:v>2340007.611</c:v>
                </c:pt>
                <c:pt idx="651">
                  <c:v>2343627.5389999971</c:v>
                </c:pt>
                <c:pt idx="652">
                  <c:v>2347241.1009999998</c:v>
                </c:pt>
                <c:pt idx="653">
                  <c:v>2350801.4610000001</c:v>
                </c:pt>
                <c:pt idx="654">
                  <c:v>2354405.6719999998</c:v>
                </c:pt>
                <c:pt idx="655">
                  <c:v>2358006.9019999998</c:v>
                </c:pt>
                <c:pt idx="656">
                  <c:v>2361605.4610000001</c:v>
                </c:pt>
                <c:pt idx="657">
                  <c:v>2365202.1669999999</c:v>
                </c:pt>
                <c:pt idx="658">
                  <c:v>2368845.0119999987</c:v>
                </c:pt>
                <c:pt idx="659">
                  <c:v>2372438.679</c:v>
                </c:pt>
                <c:pt idx="660">
                  <c:v>2376031.350999997</c:v>
                </c:pt>
                <c:pt idx="661">
                  <c:v>2379622.58</c:v>
                </c:pt>
                <c:pt idx="662">
                  <c:v>2383212.350999997</c:v>
                </c:pt>
                <c:pt idx="663">
                  <c:v>2386800.9890000001</c:v>
                </c:pt>
                <c:pt idx="664">
                  <c:v>2390436.645</c:v>
                </c:pt>
                <c:pt idx="665">
                  <c:v>2394023.7880000002</c:v>
                </c:pt>
                <c:pt idx="666">
                  <c:v>2397610.3969999971</c:v>
                </c:pt>
                <c:pt idx="667">
                  <c:v>2401244.2969999998</c:v>
                </c:pt>
                <c:pt idx="668">
                  <c:v>2404830.4729999974</c:v>
                </c:pt>
                <c:pt idx="669">
                  <c:v>2408416.469</c:v>
                </c:pt>
                <c:pt idx="670">
                  <c:v>2412002.59</c:v>
                </c:pt>
                <c:pt idx="671">
                  <c:v>2415636.6119999997</c:v>
                </c:pt>
                <c:pt idx="672">
                  <c:v>2419222.8689999972</c:v>
                </c:pt>
                <c:pt idx="673">
                  <c:v>2422809.173</c:v>
                </c:pt>
                <c:pt idx="674">
                  <c:v>2426443.341</c:v>
                </c:pt>
                <c:pt idx="675">
                  <c:v>2430029.7409999999</c:v>
                </c:pt>
                <c:pt idx="676">
                  <c:v>2433616.1910000001</c:v>
                </c:pt>
                <c:pt idx="677">
                  <c:v>2437202.693</c:v>
                </c:pt>
                <c:pt idx="678">
                  <c:v>2440837.0669999998</c:v>
                </c:pt>
                <c:pt idx="679">
                  <c:v>2444423.673</c:v>
                </c:pt>
                <c:pt idx="680">
                  <c:v>2448010.3279999997</c:v>
                </c:pt>
                <c:pt idx="681">
                  <c:v>2451644.856999997</c:v>
                </c:pt>
                <c:pt idx="682">
                  <c:v>2455231.6140000001</c:v>
                </c:pt>
                <c:pt idx="683">
                  <c:v>2458818.4189999974</c:v>
                </c:pt>
                <c:pt idx="684">
                  <c:v>2462405.2740000002</c:v>
                </c:pt>
                <c:pt idx="685">
                  <c:v>2466040.003</c:v>
                </c:pt>
                <c:pt idx="686">
                  <c:v>2469626.9499999997</c:v>
                </c:pt>
                <c:pt idx="687">
                  <c:v>2473213.9319999977</c:v>
                </c:pt>
                <c:pt idx="688">
                  <c:v>2476801.0559999971</c:v>
                </c:pt>
                <c:pt idx="689">
                  <c:v>2480436.301</c:v>
                </c:pt>
                <c:pt idx="690">
                  <c:v>2484024.1409999998</c:v>
                </c:pt>
                <c:pt idx="691">
                  <c:v>2487612.5290000001</c:v>
                </c:pt>
                <c:pt idx="692">
                  <c:v>2491201.58</c:v>
                </c:pt>
                <c:pt idx="693">
                  <c:v>2494839.2760000001</c:v>
                </c:pt>
                <c:pt idx="694">
                  <c:v>2498429.998999997</c:v>
                </c:pt>
                <c:pt idx="695">
                  <c:v>2502021.7209999999</c:v>
                </c:pt>
                <c:pt idx="696">
                  <c:v>2505614.5589999971</c:v>
                </c:pt>
                <c:pt idx="697">
                  <c:v>2509208.64</c:v>
                </c:pt>
                <c:pt idx="698">
                  <c:v>2512804.1009999998</c:v>
                </c:pt>
                <c:pt idx="699">
                  <c:v>2516401.085</c:v>
                </c:pt>
                <c:pt idx="700">
                  <c:v>2520047.73</c:v>
                </c:pt>
                <c:pt idx="701">
                  <c:v>2523600.19</c:v>
                </c:pt>
                <c:pt idx="702">
                  <c:v>2527202.574</c:v>
                </c:pt>
                <c:pt idx="703">
                  <c:v>2530807.0010000002</c:v>
                </c:pt>
                <c:pt idx="704">
                  <c:v>2534413.5699999998</c:v>
                </c:pt>
                <c:pt idx="705">
                  <c:v>2538022.3699999987</c:v>
                </c:pt>
                <c:pt idx="706">
                  <c:v>2541633.4810000001</c:v>
                </c:pt>
                <c:pt idx="707">
                  <c:v>2545246.9739999971</c:v>
                </c:pt>
                <c:pt idx="708">
                  <c:v>2548814.682</c:v>
                </c:pt>
                <c:pt idx="709">
                  <c:v>2552433.0839999998</c:v>
                </c:pt>
                <c:pt idx="710">
                  <c:v>2556005.7390000001</c:v>
                </c:pt>
                <c:pt idx="711">
                  <c:v>2559629.2540000002</c:v>
                </c:pt>
                <c:pt idx="712">
                  <c:v>2563207.0499999998</c:v>
                </c:pt>
                <c:pt idx="713">
                  <c:v>2566835.8749999977</c:v>
                </c:pt>
                <c:pt idx="714">
                  <c:v>2570419.0099999998</c:v>
                </c:pt>
                <c:pt idx="715">
                  <c:v>2574004.8759999969</c:v>
                </c:pt>
                <c:pt idx="716">
                  <c:v>2577642.048</c:v>
                </c:pt>
                <c:pt idx="717">
                  <c:v>2581233.6119999997</c:v>
                </c:pt>
                <c:pt idx="718">
                  <c:v>2584828.1290000002</c:v>
                </c:pt>
                <c:pt idx="719">
                  <c:v>2588425.699</c:v>
                </c:pt>
                <c:pt idx="720">
                  <c:v>2592026.4249999998</c:v>
                </c:pt>
                <c:pt idx="721">
                  <c:v>2595630.4149999977</c:v>
                </c:pt>
                <c:pt idx="722">
                  <c:v>2599237.7760000001</c:v>
                </c:pt>
                <c:pt idx="723">
                  <c:v>2602848.6170000001</c:v>
                </c:pt>
                <c:pt idx="724">
                  <c:v>2606414.1779999998</c:v>
                </c:pt>
                <c:pt idx="725">
                  <c:v>2610032.2579999999</c:v>
                </c:pt>
                <c:pt idx="726">
                  <c:v>2613605.182</c:v>
                </c:pt>
                <c:pt idx="727">
                  <c:v>2617230.9519999987</c:v>
                </c:pt>
                <c:pt idx="728">
                  <c:v>2620811.673</c:v>
                </c:pt>
                <c:pt idx="729">
                  <c:v>2624445.5389999971</c:v>
                </c:pt>
                <c:pt idx="730">
                  <c:v>2628034.4139999971</c:v>
                </c:pt>
                <c:pt idx="731">
                  <c:v>2631627.449</c:v>
                </c:pt>
                <c:pt idx="732">
                  <c:v>2635224.716</c:v>
                </c:pt>
                <c:pt idx="733">
                  <c:v>2638826.2960000001</c:v>
                </c:pt>
                <c:pt idx="734">
                  <c:v>2642432.2760000001</c:v>
                </c:pt>
                <c:pt idx="735">
                  <c:v>2646042.753</c:v>
                </c:pt>
                <c:pt idx="736">
                  <c:v>2649608.2680000002</c:v>
                </c:pt>
                <c:pt idx="737">
                  <c:v>2653227.9519999987</c:v>
                </c:pt>
                <c:pt idx="738">
                  <c:v>2656802.7000000002</c:v>
                </c:pt>
                <c:pt idx="739">
                  <c:v>2660431.8449999997</c:v>
                </c:pt>
                <c:pt idx="740">
                  <c:v>2664015.949</c:v>
                </c:pt>
                <c:pt idx="741">
                  <c:v>2667604.6340000001</c:v>
                </c:pt>
                <c:pt idx="742">
                  <c:v>2671247.7310000001</c:v>
                </c:pt>
                <c:pt idx="743">
                  <c:v>2674845.2840000028</c:v>
                </c:pt>
                <c:pt idx="744">
                  <c:v>2678447</c:v>
                </c:pt>
                <c:pt idx="745">
                  <c:v>2682002.5959999971</c:v>
                </c:pt>
                <c:pt idx="746">
                  <c:v>2685612.0630000001</c:v>
                </c:pt>
                <c:pt idx="747">
                  <c:v>2689225.196</c:v>
                </c:pt>
                <c:pt idx="748">
                  <c:v>2692841.8649999998</c:v>
                </c:pt>
                <c:pt idx="749">
                  <c:v>2696411.6680000001</c:v>
                </c:pt>
                <c:pt idx="750">
                  <c:v>2700035.0890000002</c:v>
                </c:pt>
                <c:pt idx="751">
                  <c:v>2703611.4299999997</c:v>
                </c:pt>
                <c:pt idx="752">
                  <c:v>2707241.4040000001</c:v>
                </c:pt>
                <c:pt idx="753">
                  <c:v>2710824.1609999998</c:v>
                </c:pt>
                <c:pt idx="754">
                  <c:v>2714410.0839999998</c:v>
                </c:pt>
                <c:pt idx="755">
                  <c:v>2718049.7280000001</c:v>
                </c:pt>
                <c:pt idx="756">
                  <c:v>2721641.969</c:v>
                </c:pt>
                <c:pt idx="757">
                  <c:v>2725237.2949999999</c:v>
                </c:pt>
                <c:pt idx="758">
                  <c:v>2728835.6519999998</c:v>
                </c:pt>
                <c:pt idx="759">
                  <c:v>2732436.969</c:v>
                </c:pt>
                <c:pt idx="760">
                  <c:v>2736041.159</c:v>
                </c:pt>
                <c:pt idx="761">
                  <c:v>2739648.1170000001</c:v>
                </c:pt>
                <c:pt idx="762">
                  <c:v>2743206.8699999987</c:v>
                </c:pt>
                <c:pt idx="763">
                  <c:v>2746818.969</c:v>
                </c:pt>
                <c:pt idx="764">
                  <c:v>2750433.4610000001</c:v>
                </c:pt>
                <c:pt idx="765">
                  <c:v>2754050.2069999999</c:v>
                </c:pt>
                <c:pt idx="766">
                  <c:v>2757618.091</c:v>
                </c:pt>
                <c:pt idx="767">
                  <c:v>2761238.929</c:v>
                </c:pt>
                <c:pt idx="768">
                  <c:v>2764810.6170000001</c:v>
                </c:pt>
                <c:pt idx="769">
                  <c:v>2768435.1039999998</c:v>
                </c:pt>
                <c:pt idx="770">
                  <c:v>2772010.2089999998</c:v>
                </c:pt>
                <c:pt idx="771">
                  <c:v>2775638.0040000002</c:v>
                </c:pt>
                <c:pt idx="772">
                  <c:v>2779216.2310000001</c:v>
                </c:pt>
                <c:pt idx="773">
                  <c:v>2782847.0630000001</c:v>
                </c:pt>
                <c:pt idx="774">
                  <c:v>2786428.156</c:v>
                </c:pt>
                <c:pt idx="775">
                  <c:v>2790010.568</c:v>
                </c:pt>
                <c:pt idx="776">
                  <c:v>2793645.4169999971</c:v>
                </c:pt>
                <c:pt idx="777">
                  <c:v>2797229.8719999972</c:v>
                </c:pt>
                <c:pt idx="778">
                  <c:v>2800813.7949999999</c:v>
                </c:pt>
                <c:pt idx="779">
                  <c:v>2804448.182</c:v>
                </c:pt>
                <c:pt idx="780">
                  <c:v>2808030.0210000002</c:v>
                </c:pt>
                <c:pt idx="781">
                  <c:v>2811609.5579999997</c:v>
                </c:pt>
                <c:pt idx="782">
                  <c:v>2815238.273</c:v>
                </c:pt>
                <c:pt idx="783">
                  <c:v>2818814.5449999999</c:v>
                </c:pt>
                <c:pt idx="784">
                  <c:v>2822441.0729999971</c:v>
                </c:pt>
                <c:pt idx="785">
                  <c:v>2826016.0249999999</c:v>
                </c:pt>
                <c:pt idx="786">
                  <c:v>2829641.5729999971</c:v>
                </c:pt>
                <c:pt idx="787">
                  <c:v>2833215.1880000001</c:v>
                </c:pt>
                <c:pt idx="788">
                  <c:v>2836838.8779999977</c:v>
                </c:pt>
                <c:pt idx="789">
                  <c:v>2840410.4240000001</c:v>
                </c:pt>
                <c:pt idx="790">
                  <c:v>2844031.6770000001</c:v>
                </c:pt>
                <c:pt idx="791">
                  <c:v>2847600.5019999999</c:v>
                </c:pt>
                <c:pt idx="792">
                  <c:v>2851217.992999997</c:v>
                </c:pt>
                <c:pt idx="793">
                  <c:v>2854832.301</c:v>
                </c:pt>
                <c:pt idx="794">
                  <c:v>2858444.1809999999</c:v>
                </c:pt>
                <c:pt idx="795">
                  <c:v>2862003.27</c:v>
                </c:pt>
                <c:pt idx="796">
                  <c:v>2865611.622</c:v>
                </c:pt>
                <c:pt idx="797">
                  <c:v>2869218.53</c:v>
                </c:pt>
                <c:pt idx="798">
                  <c:v>2872824.015999997</c:v>
                </c:pt>
                <c:pt idx="799">
                  <c:v>2876428.17</c:v>
                </c:pt>
                <c:pt idx="800">
                  <c:v>2880031.1149999998</c:v>
                </c:pt>
                <c:pt idx="801">
                  <c:v>2883633.105</c:v>
                </c:pt>
                <c:pt idx="802">
                  <c:v>2887234.356999997</c:v>
                </c:pt>
                <c:pt idx="803">
                  <c:v>2890835.0079999999</c:v>
                </c:pt>
                <c:pt idx="804">
                  <c:v>2894436.44</c:v>
                </c:pt>
                <c:pt idx="805">
                  <c:v>2898038.302999997</c:v>
                </c:pt>
                <c:pt idx="806">
                  <c:v>2901639.3670000001</c:v>
                </c:pt>
                <c:pt idx="807">
                  <c:v>2905239.5210000002</c:v>
                </c:pt>
                <c:pt idx="808">
                  <c:v>2908839.2009999999</c:v>
                </c:pt>
                <c:pt idx="809">
                  <c:v>2912438.71</c:v>
                </c:pt>
                <c:pt idx="810">
                  <c:v>2916038.0219999999</c:v>
                </c:pt>
                <c:pt idx="811">
                  <c:v>2919637.3189999969</c:v>
                </c:pt>
                <c:pt idx="812">
                  <c:v>2923236.54</c:v>
                </c:pt>
                <c:pt idx="813">
                  <c:v>2926835.75</c:v>
                </c:pt>
                <c:pt idx="814">
                  <c:v>2930435.0040000002</c:v>
                </c:pt>
                <c:pt idx="815">
                  <c:v>2934034.2940000002</c:v>
                </c:pt>
                <c:pt idx="816">
                  <c:v>2937633.611</c:v>
                </c:pt>
                <c:pt idx="817">
                  <c:v>2941232.1349999998</c:v>
                </c:pt>
                <c:pt idx="818">
                  <c:v>2944829.802999997</c:v>
                </c:pt>
                <c:pt idx="819">
                  <c:v>2948427.302999997</c:v>
                </c:pt>
                <c:pt idx="820">
                  <c:v>2952024.9329999974</c:v>
                </c:pt>
                <c:pt idx="821">
                  <c:v>2955622.7059999998</c:v>
                </c:pt>
                <c:pt idx="822">
                  <c:v>2959220.6009999998</c:v>
                </c:pt>
                <c:pt idx="823">
                  <c:v>2962818.594</c:v>
                </c:pt>
                <c:pt idx="824">
                  <c:v>2966416.67</c:v>
                </c:pt>
                <c:pt idx="825">
                  <c:v>2970014.82</c:v>
                </c:pt>
                <c:pt idx="826">
                  <c:v>2973613.0359999971</c:v>
                </c:pt>
                <c:pt idx="827">
                  <c:v>2977211.313999997</c:v>
                </c:pt>
                <c:pt idx="828">
                  <c:v>2980809.648</c:v>
                </c:pt>
                <c:pt idx="829">
                  <c:v>2984408.032999997</c:v>
                </c:pt>
                <c:pt idx="830">
                  <c:v>2988006.4670000002</c:v>
                </c:pt>
                <c:pt idx="831">
                  <c:v>2991604.9449999998</c:v>
                </c:pt>
                <c:pt idx="832">
                  <c:v>2995203.4649999999</c:v>
                </c:pt>
                <c:pt idx="833">
                  <c:v>2998802.0249999999</c:v>
                </c:pt>
                <c:pt idx="834">
                  <c:v>3002400.6209999998</c:v>
                </c:pt>
                <c:pt idx="835">
                  <c:v>3006049.9369999971</c:v>
                </c:pt>
                <c:pt idx="836">
                  <c:v>3009648.6030000001</c:v>
                </c:pt>
                <c:pt idx="837">
                  <c:v>3013247.3</c:v>
                </c:pt>
                <c:pt idx="838">
                  <c:v>3016846.0269999998</c:v>
                </c:pt>
                <c:pt idx="839">
                  <c:v>3020444.7840000028</c:v>
                </c:pt>
                <c:pt idx="840">
                  <c:v>3024043.5690000001</c:v>
                </c:pt>
                <c:pt idx="841">
                  <c:v>3027642.3810000001</c:v>
                </c:pt>
                <c:pt idx="842">
                  <c:v>3031241.2110000001</c:v>
                </c:pt>
                <c:pt idx="843">
                  <c:v>3034840.0789999971</c:v>
                </c:pt>
                <c:pt idx="844">
                  <c:v>3038439.0589999971</c:v>
                </c:pt>
                <c:pt idx="845">
                  <c:v>3042038.2289999998</c:v>
                </c:pt>
                <c:pt idx="846">
                  <c:v>3045637.656</c:v>
                </c:pt>
                <c:pt idx="847">
                  <c:v>3049237.3949999977</c:v>
                </c:pt>
                <c:pt idx="848">
                  <c:v>3052837.4849999999</c:v>
                </c:pt>
                <c:pt idx="849">
                  <c:v>3056437.9509999971</c:v>
                </c:pt>
                <c:pt idx="850">
                  <c:v>3060038.8059999971</c:v>
                </c:pt>
                <c:pt idx="851">
                  <c:v>3063640.0559999971</c:v>
                </c:pt>
                <c:pt idx="852">
                  <c:v>3067241.7119999998</c:v>
                </c:pt>
                <c:pt idx="853">
                  <c:v>3070843.7880000002</c:v>
                </c:pt>
                <c:pt idx="854">
                  <c:v>3074446.3099999987</c:v>
                </c:pt>
                <c:pt idx="855">
                  <c:v>3078049.3149999972</c:v>
                </c:pt>
                <c:pt idx="856">
                  <c:v>3081602.094</c:v>
                </c:pt>
                <c:pt idx="857">
                  <c:v>3085206.2089999998</c:v>
                </c:pt>
                <c:pt idx="858">
                  <c:v>3088810.9679999999</c:v>
                </c:pt>
                <c:pt idx="859">
                  <c:v>3092416.4249999998</c:v>
                </c:pt>
                <c:pt idx="860">
                  <c:v>3096022.63</c:v>
                </c:pt>
                <c:pt idx="861">
                  <c:v>3099629.6239999998</c:v>
                </c:pt>
                <c:pt idx="862">
                  <c:v>3103237.4440000001</c:v>
                </c:pt>
                <c:pt idx="863">
                  <c:v>3106846.1260000002</c:v>
                </c:pt>
                <c:pt idx="864">
                  <c:v>3110404.8649999998</c:v>
                </c:pt>
                <c:pt idx="865">
                  <c:v>3114015.3899999997</c:v>
                </c:pt>
                <c:pt idx="866">
                  <c:v>3117626.9329999974</c:v>
                </c:pt>
                <c:pt idx="867">
                  <c:v>3121239.5749999997</c:v>
                </c:pt>
                <c:pt idx="868">
                  <c:v>3124802.5049999999</c:v>
                </c:pt>
                <c:pt idx="869">
                  <c:v>3128417.622</c:v>
                </c:pt>
                <c:pt idx="870">
                  <c:v>3132034.1460000002</c:v>
                </c:pt>
                <c:pt idx="871">
                  <c:v>3135601.2149999999</c:v>
                </c:pt>
                <c:pt idx="872">
                  <c:v>3139220.8419999997</c:v>
                </c:pt>
                <c:pt idx="873">
                  <c:v>3142842.1669999999</c:v>
                </c:pt>
                <c:pt idx="874">
                  <c:v>3146414.216</c:v>
                </c:pt>
                <c:pt idx="875">
                  <c:v>3150039.1009999998</c:v>
                </c:pt>
                <c:pt idx="876">
                  <c:v>3153614.75</c:v>
                </c:pt>
                <c:pt idx="877">
                  <c:v>3157243.3519999972</c:v>
                </c:pt>
                <c:pt idx="878">
                  <c:v>3160822.7179999999</c:v>
                </c:pt>
                <c:pt idx="879">
                  <c:v>3164403.963</c:v>
                </c:pt>
                <c:pt idx="880">
                  <c:v>3168038.3119999971</c:v>
                </c:pt>
                <c:pt idx="881">
                  <c:v>3171623.4149999977</c:v>
                </c:pt>
                <c:pt idx="882">
                  <c:v>3175210.475999997</c:v>
                </c:pt>
                <c:pt idx="883">
                  <c:v>3178850.807</c:v>
                </c:pt>
                <c:pt idx="884">
                  <c:v>3182441.8870000001</c:v>
                </c:pt>
                <c:pt idx="885">
                  <c:v>3186034.983</c:v>
                </c:pt>
                <c:pt idx="886">
                  <c:v>3189630.0919999997</c:v>
                </c:pt>
                <c:pt idx="887">
                  <c:v>3193227.1919999998</c:v>
                </c:pt>
                <c:pt idx="888">
                  <c:v>3196826.2470000028</c:v>
                </c:pt>
                <c:pt idx="889">
                  <c:v>3200427.2059999998</c:v>
                </c:pt>
                <c:pt idx="890">
                  <c:v>3204030.0119999987</c:v>
                </c:pt>
                <c:pt idx="891">
                  <c:v>3207634.6039999998</c:v>
                </c:pt>
                <c:pt idx="892">
                  <c:v>3211240.9240000001</c:v>
                </c:pt>
                <c:pt idx="893">
                  <c:v>3214848.9169999971</c:v>
                </c:pt>
                <c:pt idx="894">
                  <c:v>3218406.9569999971</c:v>
                </c:pt>
                <c:pt idx="895">
                  <c:v>3222018.1340000001</c:v>
                </c:pt>
                <c:pt idx="896">
                  <c:v>3225630.850999997</c:v>
                </c:pt>
                <c:pt idx="897">
                  <c:v>3229245.068</c:v>
                </c:pt>
                <c:pt idx="898">
                  <c:v>3232809.0749999997</c:v>
                </c:pt>
                <c:pt idx="899">
                  <c:v>3236426.1269999999</c:v>
                </c:pt>
                <c:pt idx="900">
                  <c:v>3240044.52</c:v>
                </c:pt>
                <c:pt idx="901">
                  <c:v>3243612.4649999999</c:v>
                </c:pt>
                <c:pt idx="902">
                  <c:v>3247233.3049999997</c:v>
                </c:pt>
                <c:pt idx="903">
                  <c:v>3250803.5060000001</c:v>
                </c:pt>
                <c:pt idx="904">
                  <c:v>3254426.4699999997</c:v>
                </c:pt>
                <c:pt idx="905">
                  <c:v>3258050.3849999998</c:v>
                </c:pt>
                <c:pt idx="906">
                  <c:v>3261623.3929999969</c:v>
                </c:pt>
                <c:pt idx="907">
                  <c:v>3265249.0079999999</c:v>
                </c:pt>
                <c:pt idx="908">
                  <c:v>3268823.608</c:v>
                </c:pt>
                <c:pt idx="909">
                  <c:v>3272450.7870000028</c:v>
                </c:pt>
                <c:pt idx="910">
                  <c:v>3276026.9179999987</c:v>
                </c:pt>
                <c:pt idx="911">
                  <c:v>3279603.8279999997</c:v>
                </c:pt>
                <c:pt idx="912">
                  <c:v>3283233.4079999998</c:v>
                </c:pt>
                <c:pt idx="913">
                  <c:v>3286811.9939999972</c:v>
                </c:pt>
                <c:pt idx="914">
                  <c:v>3290443.3579999977</c:v>
                </c:pt>
                <c:pt idx="915">
                  <c:v>3294023.7940000002</c:v>
                </c:pt>
                <c:pt idx="916">
                  <c:v>3297605.2170000002</c:v>
                </c:pt>
                <c:pt idx="917">
                  <c:v>3301239.5989999971</c:v>
                </c:pt>
                <c:pt idx="918">
                  <c:v>3304823.1439999999</c:v>
                </c:pt>
                <c:pt idx="919">
                  <c:v>3308407.8049999997</c:v>
                </c:pt>
                <c:pt idx="920">
                  <c:v>3312045.5979999998</c:v>
                </c:pt>
                <c:pt idx="921">
                  <c:v>3315632.625</c:v>
                </c:pt>
                <c:pt idx="922">
                  <c:v>3319220.8779999977</c:v>
                </c:pt>
                <c:pt idx="923">
                  <c:v>3322810.3879999998</c:v>
                </c:pt>
                <c:pt idx="924">
                  <c:v>3326401.179</c:v>
                </c:pt>
                <c:pt idx="925">
                  <c:v>3330045.3389999969</c:v>
                </c:pt>
                <c:pt idx="926">
                  <c:v>3333638.7609999999</c:v>
                </c:pt>
                <c:pt idx="927">
                  <c:v>3337233.498999997</c:v>
                </c:pt>
                <c:pt idx="928">
                  <c:v>3340829.552999997</c:v>
                </c:pt>
                <c:pt idx="929">
                  <c:v>3344426.9129999969</c:v>
                </c:pt>
                <c:pt idx="930">
                  <c:v>3348025.568</c:v>
                </c:pt>
                <c:pt idx="931">
                  <c:v>3351625.5019999999</c:v>
                </c:pt>
                <c:pt idx="932">
                  <c:v>3355226.7009999999</c:v>
                </c:pt>
                <c:pt idx="933">
                  <c:v>3358829.1490000002</c:v>
                </c:pt>
                <c:pt idx="934">
                  <c:v>3362432.833999997</c:v>
                </c:pt>
                <c:pt idx="935">
                  <c:v>3366037.7480000001</c:v>
                </c:pt>
                <c:pt idx="936">
                  <c:v>3369643.8859999971</c:v>
                </c:pt>
                <c:pt idx="937">
                  <c:v>3373251.2480000001</c:v>
                </c:pt>
                <c:pt idx="938">
                  <c:v>3376807.5319999997</c:v>
                </c:pt>
                <c:pt idx="939">
                  <c:v>3380417.3419999997</c:v>
                </c:pt>
                <c:pt idx="940">
                  <c:v>3384028.4040000001</c:v>
                </c:pt>
                <c:pt idx="941">
                  <c:v>3387640.7349999999</c:v>
                </c:pt>
                <c:pt idx="942">
                  <c:v>3391201.978999997</c:v>
                </c:pt>
                <c:pt idx="943">
                  <c:v>3394816.9099999997</c:v>
                </c:pt>
                <c:pt idx="944">
                  <c:v>3398433.2030000002</c:v>
                </c:pt>
                <c:pt idx="945">
                  <c:v>3402050.9040000001</c:v>
                </c:pt>
                <c:pt idx="946">
                  <c:v>3405617.605</c:v>
                </c:pt>
                <c:pt idx="947">
                  <c:v>3409238.27</c:v>
                </c:pt>
                <c:pt idx="948">
                  <c:v>3412808.02</c:v>
                </c:pt>
                <c:pt idx="949">
                  <c:v>3416431.9189999974</c:v>
                </c:pt>
                <c:pt idx="950">
                  <c:v>3420005.0060000001</c:v>
                </c:pt>
                <c:pt idx="951">
                  <c:v>3423632.4509999971</c:v>
                </c:pt>
                <c:pt idx="952">
                  <c:v>3427209.1949999998</c:v>
                </c:pt>
                <c:pt idx="953">
                  <c:v>3430840.523</c:v>
                </c:pt>
                <c:pt idx="954">
                  <c:v>3434421.2880000002</c:v>
                </c:pt>
                <c:pt idx="955">
                  <c:v>3438004.341</c:v>
                </c:pt>
                <c:pt idx="956">
                  <c:v>3441643.4499999997</c:v>
                </c:pt>
                <c:pt idx="957">
                  <c:v>3445239.1490000002</c:v>
                </c:pt>
                <c:pt idx="958">
                  <c:v>3448850.5589999971</c:v>
                </c:pt>
                <c:pt idx="959">
                  <c:v>3452434.870999997</c:v>
                </c:pt>
                <c:pt idx="960">
                  <c:v>3456041.602</c:v>
                </c:pt>
                <c:pt idx="961">
                  <c:v>3459605.537</c:v>
                </c:pt>
                <c:pt idx="962">
                  <c:v>3463236.0349999997</c:v>
                </c:pt>
                <c:pt idx="963">
                  <c:v>3466821.1159999971</c:v>
                </c:pt>
                <c:pt idx="964">
                  <c:v>3470416.7230000002</c:v>
                </c:pt>
                <c:pt idx="965">
                  <c:v>3474023.0979999998</c:v>
                </c:pt>
                <c:pt idx="966">
                  <c:v>3477640.4129999969</c:v>
                </c:pt>
                <c:pt idx="967">
                  <c:v>3481211.938999997</c:v>
                </c:pt>
                <c:pt idx="968">
                  <c:v>3484851.0010000002</c:v>
                </c:pt>
                <c:pt idx="969">
                  <c:v>3488443.7829999998</c:v>
                </c:pt>
                <c:pt idx="970">
                  <c:v>3492046.9840000002</c:v>
                </c:pt>
                <c:pt idx="971">
                  <c:v>3495603.199</c:v>
                </c:pt>
                <c:pt idx="972">
                  <c:v>3499227.4569999971</c:v>
                </c:pt>
                <c:pt idx="973">
                  <c:v>3502805.3649999998</c:v>
                </c:pt>
                <c:pt idx="974">
                  <c:v>3506453.2880000002</c:v>
                </c:pt>
                <c:pt idx="975">
                  <c:v>3510056.3939999971</c:v>
                </c:pt>
                <c:pt idx="976">
                  <c:v>3513614.86</c:v>
                </c:pt>
                <c:pt idx="977">
                  <c:v>3517245.9640000002</c:v>
                </c:pt>
                <c:pt idx="978">
                  <c:v>3520832.9840000002</c:v>
                </c:pt>
                <c:pt idx="979">
                  <c:v>3524434.64</c:v>
                </c:pt>
                <c:pt idx="980">
                  <c:v>3528051.1149999998</c:v>
                </c:pt>
                <c:pt idx="981">
                  <c:v>3531622.8899999997</c:v>
                </c:pt>
                <c:pt idx="982">
                  <c:v>3535209.2270000027</c:v>
                </c:pt>
                <c:pt idx="983">
                  <c:v>3538810.2030000002</c:v>
                </c:pt>
                <c:pt idx="984">
                  <c:v>3542425.8769999971</c:v>
                </c:pt>
                <c:pt idx="985">
                  <c:v>3546056.27</c:v>
                </c:pt>
                <c:pt idx="986">
                  <c:v>3549640.4870000002</c:v>
                </c:pt>
                <c:pt idx="987">
                  <c:v>3553238.8929999969</c:v>
                </c:pt>
                <c:pt idx="988">
                  <c:v>3556851.5419999999</c:v>
                </c:pt>
                <c:pt idx="989">
                  <c:v>3560416.9719999987</c:v>
                </c:pt>
                <c:pt idx="990">
                  <c:v>3564058.2910000002</c:v>
                </c:pt>
                <c:pt idx="991">
                  <c:v>3567652.19</c:v>
                </c:pt>
                <c:pt idx="992">
                  <c:v>3571260.2209999999</c:v>
                </c:pt>
                <c:pt idx="993">
                  <c:v>3574819.5440000002</c:v>
                </c:pt>
                <c:pt idx="994">
                  <c:v>3578454.7149999999</c:v>
                </c:pt>
                <c:pt idx="995">
                  <c:v>3582040.2420000001</c:v>
                </c:pt>
                <c:pt idx="996">
                  <c:v>3585638.7949999999</c:v>
                </c:pt>
                <c:pt idx="997">
                  <c:v>3589250.659</c:v>
                </c:pt>
                <c:pt idx="998">
                  <c:v>3592812.4849999999</c:v>
                </c:pt>
                <c:pt idx="999">
                  <c:v>3596451.9249999998</c:v>
                </c:pt>
                <c:pt idx="1000">
                  <c:v>3600041.7829999998</c:v>
                </c:pt>
                <c:pt idx="1001">
                  <c:v>3603646.3319999971</c:v>
                </c:pt>
                <c:pt idx="1002">
                  <c:v>3607201.3229999971</c:v>
                </c:pt>
                <c:pt idx="1003">
                  <c:v>3610836.4099999997</c:v>
                </c:pt>
                <c:pt idx="1004">
                  <c:v>3614421.9019999998</c:v>
                </c:pt>
                <c:pt idx="1005">
                  <c:v>3618022.4709999971</c:v>
                </c:pt>
                <c:pt idx="1006">
                  <c:v>3621637.8640000001</c:v>
                </c:pt>
                <c:pt idx="1007">
                  <c:v>3625201.6439999999</c:v>
                </c:pt>
                <c:pt idx="1008">
                  <c:v>3628845.46</c:v>
                </c:pt>
                <c:pt idx="1009">
                  <c:v>3632436.4</c:v>
                </c:pt>
                <c:pt idx="1010">
                  <c:v>3636040.0970000001</c:v>
                </c:pt>
                <c:pt idx="1011">
                  <c:v>3639655.9919999987</c:v>
                </c:pt>
                <c:pt idx="1012">
                  <c:v>3643216.2119999998</c:v>
                </c:pt>
                <c:pt idx="1013">
                  <c:v>3646854.4849999999</c:v>
                </c:pt>
                <c:pt idx="1014">
                  <c:v>3650435.4249999998</c:v>
                </c:pt>
                <c:pt idx="1015">
                  <c:v>3654025.6549999998</c:v>
                </c:pt>
                <c:pt idx="1016">
                  <c:v>3657624.5070000002</c:v>
                </c:pt>
                <c:pt idx="1017">
                  <c:v>3661231.3219999997</c:v>
                </c:pt>
                <c:pt idx="1018">
                  <c:v>3664845.483</c:v>
                </c:pt>
                <c:pt idx="1019">
                  <c:v>3668466.455999997</c:v>
                </c:pt>
                <c:pt idx="1020">
                  <c:v>3672025.3049999997</c:v>
                </c:pt>
                <c:pt idx="1021">
                  <c:v>3675658.5460000001</c:v>
                </c:pt>
                <c:pt idx="1022">
                  <c:v>3679228.7560000001</c:v>
                </c:pt>
                <c:pt idx="1023">
                  <c:v>3682804.13</c:v>
                </c:pt>
                <c:pt idx="1024">
                  <c:v>3686453.2790000001</c:v>
                </c:pt>
                <c:pt idx="1025">
                  <c:v>3690038.2600000002</c:v>
                </c:pt>
                <c:pt idx="1026">
                  <c:v>3693627.7250000001</c:v>
                </c:pt>
                <c:pt idx="1027">
                  <c:v>3697221.5860000001</c:v>
                </c:pt>
                <c:pt idx="1028">
                  <c:v>3700819.7990000001</c:v>
                </c:pt>
                <c:pt idx="1029">
                  <c:v>3704422.3389999969</c:v>
                </c:pt>
                <c:pt idx="1030">
                  <c:v>3708029.202</c:v>
                </c:pt>
                <c:pt idx="1031">
                  <c:v>3711640.4299999997</c:v>
                </c:pt>
                <c:pt idx="1032">
                  <c:v>3715256.1149999998</c:v>
                </c:pt>
                <c:pt idx="1033">
                  <c:v>3718806.7259999998</c:v>
                </c:pt>
                <c:pt idx="1034">
                  <c:v>3722431.67</c:v>
                </c:pt>
                <c:pt idx="1035">
                  <c:v>3726061.6030000001</c:v>
                </c:pt>
                <c:pt idx="1036">
                  <c:v>3729626.8479999998</c:v>
                </c:pt>
                <c:pt idx="1037">
                  <c:v>3733267.5109999971</c:v>
                </c:pt>
                <c:pt idx="1038">
                  <c:v>3736843.8059999971</c:v>
                </c:pt>
                <c:pt idx="1039">
                  <c:v>3740425.8389999969</c:v>
                </c:pt>
                <c:pt idx="1040">
                  <c:v>3744013.628</c:v>
                </c:pt>
                <c:pt idx="1041">
                  <c:v>3747607.0260000001</c:v>
                </c:pt>
                <c:pt idx="1042">
                  <c:v>3751205.7239999999</c:v>
                </c:pt>
                <c:pt idx="1043">
                  <c:v>3754809.3229999971</c:v>
                </c:pt>
                <c:pt idx="1044">
                  <c:v>3758417.4779999997</c:v>
                </c:pt>
                <c:pt idx="1045">
                  <c:v>3762030.048</c:v>
                </c:pt>
                <c:pt idx="1046">
                  <c:v>3765647.173</c:v>
                </c:pt>
                <c:pt idx="1047">
                  <c:v>3769269.2689999999</c:v>
                </c:pt>
                <c:pt idx="1048">
                  <c:v>3772825.77</c:v>
                </c:pt>
                <c:pt idx="1049">
                  <c:v>3776459.6340000001</c:v>
                </c:pt>
                <c:pt idx="1050">
                  <c:v>3780028.9979999997</c:v>
                </c:pt>
                <c:pt idx="1051">
                  <c:v>3783605.51</c:v>
                </c:pt>
                <c:pt idx="1052">
                  <c:v>3787261.0890000002</c:v>
                </c:pt>
                <c:pt idx="1053">
                  <c:v>3790852.350999997</c:v>
                </c:pt>
                <c:pt idx="1054">
                  <c:v>3794451.2250000001</c:v>
                </c:pt>
                <c:pt idx="1055">
                  <c:v>3798058.9070000001</c:v>
                </c:pt>
                <c:pt idx="1056">
                  <c:v>3801604.7209999999</c:v>
                </c:pt>
                <c:pt idx="1057">
                  <c:v>3805234.8699999987</c:v>
                </c:pt>
                <c:pt idx="1058">
                  <c:v>3808864.2119999998</c:v>
                </c:pt>
                <c:pt idx="1059">
                  <c:v>3812402.24</c:v>
                </c:pt>
                <c:pt idx="1060">
                  <c:v>3816062.139</c:v>
                </c:pt>
                <c:pt idx="1061">
                  <c:v>3819632.8289999971</c:v>
                </c:pt>
                <c:pt idx="1062">
                  <c:v>3823256.05</c:v>
                </c:pt>
                <c:pt idx="1063">
                  <c:v>3826860.1230000001</c:v>
                </c:pt>
                <c:pt idx="1064">
                  <c:v>3830444.0240000002</c:v>
                </c:pt>
                <c:pt idx="1065">
                  <c:v>3834002.4909999971</c:v>
                </c:pt>
                <c:pt idx="1066">
                  <c:v>3837668.7710000002</c:v>
                </c:pt>
                <c:pt idx="1067">
                  <c:v>3841233.336999997</c:v>
                </c:pt>
                <c:pt idx="1068">
                  <c:v>3844835.7640000028</c:v>
                </c:pt>
                <c:pt idx="1069">
                  <c:v>3848410.9709999971</c:v>
                </c:pt>
                <c:pt idx="1070">
                  <c:v>3852029.8689999972</c:v>
                </c:pt>
                <c:pt idx="1071">
                  <c:v>3855627.497</c:v>
                </c:pt>
                <c:pt idx="1072">
                  <c:v>3859203.7459999998</c:v>
                </c:pt>
                <c:pt idx="1073">
                  <c:v>3862826.446</c:v>
                </c:pt>
                <c:pt idx="1074">
                  <c:v>3866433.449</c:v>
                </c:pt>
                <c:pt idx="1075">
                  <c:v>3870026.8329999964</c:v>
                </c:pt>
                <c:pt idx="1076">
                  <c:v>3873607.625</c:v>
                </c:pt>
                <c:pt idx="1077">
                  <c:v>3877241.14</c:v>
                </c:pt>
                <c:pt idx="1078">
                  <c:v>3880862.7680000002</c:v>
                </c:pt>
                <c:pt idx="1079">
                  <c:v>3884454.69</c:v>
                </c:pt>
                <c:pt idx="1080">
                  <c:v>3888013.2489999998</c:v>
                </c:pt>
                <c:pt idx="1081">
                  <c:v>3891621.9840000002</c:v>
                </c:pt>
                <c:pt idx="1082">
                  <c:v>3895218.72</c:v>
                </c:pt>
                <c:pt idx="1083">
                  <c:v>3898802</c:v>
                </c:pt>
                <c:pt idx="1084">
                  <c:v>3902429.552999997</c:v>
                </c:pt>
                <c:pt idx="1085">
                  <c:v>3906035.8969999971</c:v>
                </c:pt>
                <c:pt idx="1086">
                  <c:v>3909618.3479999998</c:v>
                </c:pt>
                <c:pt idx="1087">
                  <c:v>3913234.1609999998</c:v>
                </c:pt>
                <c:pt idx="1088">
                  <c:v>3916818.8729999969</c:v>
                </c:pt>
                <c:pt idx="1089">
                  <c:v>3920431.2640000028</c:v>
                </c:pt>
                <c:pt idx="1090">
                  <c:v>3924009.9499999997</c:v>
                </c:pt>
                <c:pt idx="1091">
                  <c:v>3927612.3670000001</c:v>
                </c:pt>
                <c:pt idx="1092">
                  <c:v>3931223.356999997</c:v>
                </c:pt>
                <c:pt idx="1093">
                  <c:v>3934801.373999997</c:v>
                </c:pt>
                <c:pt idx="1094">
                  <c:v>3938414.998999997</c:v>
                </c:pt>
                <c:pt idx="1095">
                  <c:v>3942010.301</c:v>
                </c:pt>
                <c:pt idx="1096">
                  <c:v>3945645.36</c:v>
                </c:pt>
                <c:pt idx="1097">
                  <c:v>3949206.642</c:v>
                </c:pt>
                <c:pt idx="1098">
                  <c:v>3952807.7349999999</c:v>
                </c:pt>
                <c:pt idx="1099">
                  <c:v>3956448.1860000002</c:v>
                </c:pt>
                <c:pt idx="1100">
                  <c:v>3960017.1340000001</c:v>
                </c:pt>
                <c:pt idx="1101">
                  <c:v>3963626.65</c:v>
                </c:pt>
                <c:pt idx="1102">
                  <c:v>3967222.1970000002</c:v>
                </c:pt>
                <c:pt idx="1103">
                  <c:v>3970802.9139999971</c:v>
                </c:pt>
                <c:pt idx="1104">
                  <c:v>3974406.0119999987</c:v>
                </c:pt>
                <c:pt idx="1105">
                  <c:v>3978046.74</c:v>
                </c:pt>
                <c:pt idx="1106">
                  <c:v>3981626.068</c:v>
                </c:pt>
                <c:pt idx="1107">
                  <c:v>3985202.0240000002</c:v>
                </c:pt>
                <c:pt idx="1108">
                  <c:v>3988830.9</c:v>
                </c:pt>
                <c:pt idx="1109">
                  <c:v>3992404.9019999998</c:v>
                </c:pt>
                <c:pt idx="1110">
                  <c:v>3996032.594</c:v>
                </c:pt>
                <c:pt idx="1111">
                  <c:v>3999605.2519999999</c:v>
                </c:pt>
                <c:pt idx="1112">
                  <c:v>4003231.7650000001</c:v>
                </c:pt>
                <c:pt idx="1113">
                  <c:v>4006804.344</c:v>
                </c:pt>
                <c:pt idx="1114">
                  <c:v>4010431.156</c:v>
                </c:pt>
                <c:pt idx="1115">
                  <c:v>4014003.9509999971</c:v>
                </c:pt>
                <c:pt idx="1116">
                  <c:v>4017626.946</c:v>
                </c:pt>
                <c:pt idx="1117">
                  <c:v>4021240.2620000001</c:v>
                </c:pt>
                <c:pt idx="1118">
                  <c:v>4024853.443</c:v>
                </c:pt>
                <c:pt idx="1119">
                  <c:v>4028414.0219999999</c:v>
                </c:pt>
                <c:pt idx="1120">
                  <c:v>4032029.6779999998</c:v>
                </c:pt>
                <c:pt idx="1121">
                  <c:v>4035646.2749999999</c:v>
                </c:pt>
                <c:pt idx="1122">
                  <c:v>4039209.693</c:v>
                </c:pt>
                <c:pt idx="1123">
                  <c:v>4042827.813999997</c:v>
                </c:pt>
                <c:pt idx="1124">
                  <c:v>4046446.5669999998</c:v>
                </c:pt>
                <c:pt idx="1125">
                  <c:v>4050011.8619999997</c:v>
                </c:pt>
                <c:pt idx="1126">
                  <c:v>4053631.679</c:v>
                </c:pt>
                <c:pt idx="1127">
                  <c:v>4057251.873999997</c:v>
                </c:pt>
                <c:pt idx="1128">
                  <c:v>4060819.2810000028</c:v>
                </c:pt>
                <c:pt idx="1129">
                  <c:v>4064444.463</c:v>
                </c:pt>
                <c:pt idx="1130">
                  <c:v>4068021.4189999974</c:v>
                </c:pt>
                <c:pt idx="1131">
                  <c:v>4071605.9099999997</c:v>
                </c:pt>
                <c:pt idx="1132">
                  <c:v>4075253.5970000001</c:v>
                </c:pt>
                <c:pt idx="1133">
                  <c:v>4078801.69</c:v>
                </c:pt>
                <c:pt idx="1134">
                  <c:v>4082414.24</c:v>
                </c:pt>
                <c:pt idx="1135">
                  <c:v>4086036.6149999998</c:v>
                </c:pt>
                <c:pt idx="1136">
                  <c:v>4089612.1540000001</c:v>
                </c:pt>
                <c:pt idx="1137">
                  <c:v>4093248.2760000001</c:v>
                </c:pt>
                <c:pt idx="1138">
                  <c:v>4096833.1570000001</c:v>
                </c:pt>
                <c:pt idx="1139">
                  <c:v>4100422.3379999977</c:v>
                </c:pt>
                <c:pt idx="1140">
                  <c:v>4104017.9479999999</c:v>
                </c:pt>
                <c:pt idx="1141">
                  <c:v>4107622.6179999998</c:v>
                </c:pt>
                <c:pt idx="1142">
                  <c:v>4111238.5759999971</c:v>
                </c:pt>
                <c:pt idx="1143">
                  <c:v>4114811.2930000001</c:v>
                </c:pt>
                <c:pt idx="1144">
                  <c:v>4118452.873999997</c:v>
                </c:pt>
                <c:pt idx="1145">
                  <c:v>4122050.8579999977</c:v>
                </c:pt>
                <c:pt idx="1146">
                  <c:v>4125603.552999997</c:v>
                </c:pt>
                <c:pt idx="1147">
                  <c:v>4129221.4329999974</c:v>
                </c:pt>
                <c:pt idx="1148">
                  <c:v>4132841.4010000001</c:v>
                </c:pt>
                <c:pt idx="1149">
                  <c:v>4136405.4309999971</c:v>
                </c:pt>
                <c:pt idx="1150">
                  <c:v>4140026.5970000001</c:v>
                </c:pt>
                <c:pt idx="1151">
                  <c:v>4143648.2670000028</c:v>
                </c:pt>
                <c:pt idx="1152">
                  <c:v>4147213.79</c:v>
                </c:pt>
                <c:pt idx="1153">
                  <c:v>4150834.3249999997</c:v>
                </c:pt>
                <c:pt idx="1154">
                  <c:v>4154442.4019999998</c:v>
                </c:pt>
                <c:pt idx="1155">
                  <c:v>4158044.5149999997</c:v>
                </c:pt>
                <c:pt idx="1156">
                  <c:v>4161645.0719999997</c:v>
                </c:pt>
                <c:pt idx="1157">
                  <c:v>4165245.8119999971</c:v>
                </c:pt>
                <c:pt idx="1158">
                  <c:v>4168847.1030000001</c:v>
                </c:pt>
                <c:pt idx="1159">
                  <c:v>4172448.943</c:v>
                </c:pt>
                <c:pt idx="1160">
                  <c:v>4176051.3429999971</c:v>
                </c:pt>
                <c:pt idx="1161">
                  <c:v>4179654.32</c:v>
                </c:pt>
                <c:pt idx="1162">
                  <c:v>4183201.5669999998</c:v>
                </c:pt>
                <c:pt idx="1163">
                  <c:v>4186805.6809999999</c:v>
                </c:pt>
                <c:pt idx="1164">
                  <c:v>4190410.3470000001</c:v>
                </c:pt>
                <c:pt idx="1165">
                  <c:v>4194015.548</c:v>
                </c:pt>
                <c:pt idx="1166">
                  <c:v>4197621.2700000014</c:v>
                </c:pt>
                <c:pt idx="1167">
                  <c:v>4201227.4530000016</c:v>
                </c:pt>
                <c:pt idx="1168">
                  <c:v>4204834.1770000001</c:v>
                </c:pt>
                <c:pt idx="1169">
                  <c:v>4208443.1220000004</c:v>
                </c:pt>
                <c:pt idx="1170">
                  <c:v>4212056.1649999991</c:v>
                </c:pt>
                <c:pt idx="1171">
                  <c:v>4215618.3910000008</c:v>
                </c:pt>
                <c:pt idx="1172">
                  <c:v>4219244.3090000004</c:v>
                </c:pt>
                <c:pt idx="1173">
                  <c:v>4222821.4890000001</c:v>
                </c:pt>
                <c:pt idx="1174">
                  <c:v>4226406.5970000001</c:v>
                </c:pt>
                <c:pt idx="1175">
                  <c:v>4230056.2950000009</c:v>
                </c:pt>
                <c:pt idx="1176">
                  <c:v>4233656.4020000044</c:v>
                </c:pt>
                <c:pt idx="1177">
                  <c:v>4237207.2510000002</c:v>
                </c:pt>
                <c:pt idx="1178">
                  <c:v>4240824.9320000056</c:v>
                </c:pt>
                <c:pt idx="1179">
                  <c:v>4244454.4570000004</c:v>
                </c:pt>
                <c:pt idx="1180">
                  <c:v>4248040.3720000004</c:v>
                </c:pt>
                <c:pt idx="1181">
                  <c:v>4251642.483</c:v>
                </c:pt>
                <c:pt idx="1182">
                  <c:v>4255204.1609999994</c:v>
                </c:pt>
                <c:pt idx="1183">
                  <c:v>4258843.5970000001</c:v>
                </c:pt>
                <c:pt idx="1184">
                  <c:v>4262444.3050000006</c:v>
                </c:pt>
                <c:pt idx="1185">
                  <c:v>4266005.6350000007</c:v>
                </c:pt>
                <c:pt idx="1186">
                  <c:v>4269645.6510000005</c:v>
                </c:pt>
                <c:pt idx="1187">
                  <c:v>4273243.1609999994</c:v>
                </c:pt>
                <c:pt idx="1188">
                  <c:v>4276855.3259999994</c:v>
                </c:pt>
                <c:pt idx="1189">
                  <c:v>4280420.0480000004</c:v>
                </c:pt>
                <c:pt idx="1190">
                  <c:v>4284058.1330000004</c:v>
                </c:pt>
                <c:pt idx="1191">
                  <c:v>4287649.5260000005</c:v>
                </c:pt>
                <c:pt idx="1192">
                  <c:v>4291256.4180000024</c:v>
                </c:pt>
                <c:pt idx="1193">
                  <c:v>4294818.7070000004</c:v>
                </c:pt>
                <c:pt idx="1194">
                  <c:v>4298460.1740000006</c:v>
                </c:pt>
                <c:pt idx="1195">
                  <c:v>4302057.8220000006</c:v>
                </c:pt>
                <c:pt idx="1196">
                  <c:v>4305610.8599999994</c:v>
                </c:pt>
                <c:pt idx="1197">
                  <c:v>4309243.92</c:v>
                </c:pt>
                <c:pt idx="1198">
                  <c:v>4312831.58</c:v>
                </c:pt>
                <c:pt idx="1199">
                  <c:v>4316436.051</c:v>
                </c:pt>
                <c:pt idx="1200">
                  <c:v>4320056.8689999999</c:v>
                </c:pt>
                <c:pt idx="1201">
                  <c:v>4323629.4780000057</c:v>
                </c:pt>
                <c:pt idx="1202">
                  <c:v>4327216.6960000005</c:v>
                </c:pt>
                <c:pt idx="1203">
                  <c:v>4330813.2770000044</c:v>
                </c:pt>
                <c:pt idx="1204">
                  <c:v>4334416.9170000004</c:v>
                </c:pt>
                <c:pt idx="1205">
                  <c:v>4338012.9790000003</c:v>
                </c:pt>
                <c:pt idx="1206">
                  <c:v>4341614.9120000014</c:v>
                </c:pt>
                <c:pt idx="1207">
                  <c:v>4345231.9970000004</c:v>
                </c:pt>
                <c:pt idx="1208">
                  <c:v>4348814.1000000006</c:v>
                </c:pt>
                <c:pt idx="1209">
                  <c:v>4352423.7050000001</c:v>
                </c:pt>
                <c:pt idx="1210">
                  <c:v>4356055.3620000007</c:v>
                </c:pt>
                <c:pt idx="1211">
                  <c:v>4359644.5330000017</c:v>
                </c:pt>
                <c:pt idx="1212">
                  <c:v>4363244.26</c:v>
                </c:pt>
                <c:pt idx="1213">
                  <c:v>4366836.9640000006</c:v>
                </c:pt>
                <c:pt idx="1214">
                  <c:v>4370411.0710000014</c:v>
                </c:pt>
                <c:pt idx="1215">
                  <c:v>4374013.7830000017</c:v>
                </c:pt>
                <c:pt idx="1216">
                  <c:v>4377610.8139999993</c:v>
                </c:pt>
                <c:pt idx="1217">
                  <c:v>4381205.1580000008</c:v>
                </c:pt>
                <c:pt idx="1218">
                  <c:v>4384801.6030000001</c:v>
                </c:pt>
                <c:pt idx="1219">
                  <c:v>4388408.9320000056</c:v>
                </c:pt>
                <c:pt idx="1220">
                  <c:v>4392036.1839999994</c:v>
                </c:pt>
                <c:pt idx="1221">
                  <c:v>4395629.1149999993</c:v>
                </c:pt>
                <c:pt idx="1222">
                  <c:v>4399240.2940000007</c:v>
                </c:pt>
                <c:pt idx="1223">
                  <c:v>4402829.33</c:v>
                </c:pt>
                <c:pt idx="1224">
                  <c:v>4406401.7120000003</c:v>
                </c:pt>
                <c:pt idx="1225">
                  <c:v>4410008.3590000002</c:v>
                </c:pt>
                <c:pt idx="1226">
                  <c:v>4413604.7830000017</c:v>
                </c:pt>
                <c:pt idx="1227">
                  <c:v>4417242.9480000054</c:v>
                </c:pt>
                <c:pt idx="1228">
                  <c:v>4420826.7760000024</c:v>
                </c:pt>
                <c:pt idx="1229">
                  <c:v>4424442.5249999994</c:v>
                </c:pt>
                <c:pt idx="1230">
                  <c:v>4428038.4910000004</c:v>
                </c:pt>
                <c:pt idx="1231">
                  <c:v>4431621.7390000001</c:v>
                </c:pt>
                <c:pt idx="1232">
                  <c:v>4435244.4720000057</c:v>
                </c:pt>
                <c:pt idx="1233">
                  <c:v>4438814.926</c:v>
                </c:pt>
                <c:pt idx="1234">
                  <c:v>4442431.0210000006</c:v>
                </c:pt>
                <c:pt idx="1235">
                  <c:v>4446045.9060000004</c:v>
                </c:pt>
                <c:pt idx="1236">
                  <c:v>4449611.9720000057</c:v>
                </c:pt>
                <c:pt idx="1237">
                  <c:v>4453224.7340000002</c:v>
                </c:pt>
                <c:pt idx="1238">
                  <c:v>4456836.1910000006</c:v>
                </c:pt>
                <c:pt idx="1239">
                  <c:v>4460446.5050000008</c:v>
                </c:pt>
                <c:pt idx="1240">
                  <c:v>4464006.9890000001</c:v>
                </c:pt>
                <c:pt idx="1241">
                  <c:v>4467609.7700000014</c:v>
                </c:pt>
                <c:pt idx="1242">
                  <c:v>4471208.5920000002</c:v>
                </c:pt>
                <c:pt idx="1243">
                  <c:v>4474804.8470000001</c:v>
                </c:pt>
                <c:pt idx="1244">
                  <c:v>4478441.7700000014</c:v>
                </c:pt>
                <c:pt idx="1245">
                  <c:v>4482021.6520000007</c:v>
                </c:pt>
                <c:pt idx="1246">
                  <c:v>4485640.3790000016</c:v>
                </c:pt>
                <c:pt idx="1247">
                  <c:v>4489203.0360000003</c:v>
                </c:pt>
                <c:pt idx="1248">
                  <c:v>4492803.5650000004</c:v>
                </c:pt>
                <c:pt idx="1249">
                  <c:v>4496443.4450000003</c:v>
                </c:pt>
                <c:pt idx="1250">
                  <c:v>4500029.9080000054</c:v>
                </c:pt>
                <c:pt idx="1251">
                  <c:v>4503611.5390000017</c:v>
                </c:pt>
                <c:pt idx="1252">
                  <c:v>4507235.6880000001</c:v>
                </c:pt>
                <c:pt idx="1253">
                  <c:v>4510809.6620000005</c:v>
                </c:pt>
                <c:pt idx="1254">
                  <c:v>4514427.3090000004</c:v>
                </c:pt>
                <c:pt idx="1255">
                  <c:v>4518042.5690000001</c:v>
                </c:pt>
                <c:pt idx="1256">
                  <c:v>4521609.4560000002</c:v>
                </c:pt>
                <c:pt idx="1257">
                  <c:v>4525221.1330000004</c:v>
                </c:pt>
                <c:pt idx="1258">
                  <c:v>4528831.3610000005</c:v>
                </c:pt>
                <c:pt idx="1259">
                  <c:v>4532440.5810000002</c:v>
                </c:pt>
                <c:pt idx="1260">
                  <c:v>4536002.6070000008</c:v>
                </c:pt>
                <c:pt idx="1261">
                  <c:v>4539610.233</c:v>
                </c:pt>
                <c:pt idx="1262">
                  <c:v>4543217.4220000003</c:v>
                </c:pt>
                <c:pt idx="1263">
                  <c:v>4546824.148</c:v>
                </c:pt>
                <c:pt idx="1264">
                  <c:v>4550430.4370000064</c:v>
                </c:pt>
                <c:pt idx="1265">
                  <c:v>4554036.7320000054</c:v>
                </c:pt>
                <c:pt idx="1266">
                  <c:v>4557642.8870000001</c:v>
                </c:pt>
                <c:pt idx="1267">
                  <c:v>4561202.9040000001</c:v>
                </c:pt>
                <c:pt idx="1268">
                  <c:v>4564809.2030000016</c:v>
                </c:pt>
                <c:pt idx="1269">
                  <c:v>4568415.5560000008</c:v>
                </c:pt>
                <c:pt idx="1270">
                  <c:v>4572021.9590000017</c:v>
                </c:pt>
                <c:pt idx="1271">
                  <c:v>4575628.409</c:v>
                </c:pt>
                <c:pt idx="1272">
                  <c:v>4579234.9040000001</c:v>
                </c:pt>
                <c:pt idx="1273">
                  <c:v>4582841.4420000054</c:v>
                </c:pt>
                <c:pt idx="1274">
                  <c:v>4586401.7810000004</c:v>
                </c:pt>
                <c:pt idx="1275">
                  <c:v>4590008.398</c:v>
                </c:pt>
                <c:pt idx="1276">
                  <c:v>4593615.0530000003</c:v>
                </c:pt>
                <c:pt idx="1277">
                  <c:v>4597221.7460000003</c:v>
                </c:pt>
                <c:pt idx="1278">
                  <c:v>4600828.4760000044</c:v>
                </c:pt>
                <c:pt idx="1279">
                  <c:v>4604435.2440000009</c:v>
                </c:pt>
                <c:pt idx="1280">
                  <c:v>4608042.05</c:v>
                </c:pt>
                <c:pt idx="1281">
                  <c:v>4611602.6439999994</c:v>
                </c:pt>
                <c:pt idx="1282">
                  <c:v>4615209.5249999994</c:v>
                </c:pt>
                <c:pt idx="1283">
                  <c:v>4618816.5720000034</c:v>
                </c:pt>
                <c:pt idx="1284">
                  <c:v>4622423.9140000008</c:v>
                </c:pt>
                <c:pt idx="1285">
                  <c:v>4626031.676</c:v>
                </c:pt>
                <c:pt idx="1286">
                  <c:v>4629639.9780000057</c:v>
                </c:pt>
                <c:pt idx="1287">
                  <c:v>4633202.6560000004</c:v>
                </c:pt>
                <c:pt idx="1288">
                  <c:v>4636812.3490000004</c:v>
                </c:pt>
                <c:pt idx="1289">
                  <c:v>4640422.8810000001</c:v>
                </c:pt>
                <c:pt idx="1290">
                  <c:v>4644034.3239999991</c:v>
                </c:pt>
                <c:pt idx="1291">
                  <c:v>4647600.415</c:v>
                </c:pt>
                <c:pt idx="1292">
                  <c:v>4651213.8199999994</c:v>
                </c:pt>
                <c:pt idx="1293">
                  <c:v>4654828.2620000001</c:v>
                </c:pt>
                <c:pt idx="1294">
                  <c:v>4658443.7680000002</c:v>
                </c:pt>
                <c:pt idx="1295">
                  <c:v>4662014.0020000003</c:v>
                </c:pt>
                <c:pt idx="1296">
                  <c:v>4665631.7550000008</c:v>
                </c:pt>
                <c:pt idx="1297">
                  <c:v>4669204.3360000001</c:v>
                </c:pt>
                <c:pt idx="1298">
                  <c:v>4672824.6220000004</c:v>
                </c:pt>
                <c:pt idx="1299">
                  <c:v>4676446.3050000006</c:v>
                </c:pt>
                <c:pt idx="1300">
                  <c:v>4680023</c:v>
                </c:pt>
                <c:pt idx="1301">
                  <c:v>4683601.2050000001</c:v>
                </c:pt>
                <c:pt idx="1302">
                  <c:v>4687227.4940000009</c:v>
                </c:pt>
                <c:pt idx="1303">
                  <c:v>4690808.9650000008</c:v>
                </c:pt>
                <c:pt idx="1304">
                  <c:v>4694438.72</c:v>
                </c:pt>
                <c:pt idx="1305">
                  <c:v>4698023.7640000004</c:v>
                </c:pt>
                <c:pt idx="1306">
                  <c:v>4701610.693</c:v>
                </c:pt>
                <c:pt idx="1307">
                  <c:v>4705246.1890000002</c:v>
                </c:pt>
                <c:pt idx="1308">
                  <c:v>4708837.0930000003</c:v>
                </c:pt>
                <c:pt idx="1309">
                  <c:v>4712430.0520000001</c:v>
                </c:pt>
                <c:pt idx="1310">
                  <c:v>4716025.1110000005</c:v>
                </c:pt>
                <c:pt idx="1311">
                  <c:v>4719622.3090000004</c:v>
                </c:pt>
                <c:pt idx="1312">
                  <c:v>4723221.6780000003</c:v>
                </c:pt>
                <c:pt idx="1313">
                  <c:v>4726823.2380000064</c:v>
                </c:pt>
                <c:pt idx="1314">
                  <c:v>4730427.0010000002</c:v>
                </c:pt>
                <c:pt idx="1315">
                  <c:v>4734032.9640000006</c:v>
                </c:pt>
                <c:pt idx="1316">
                  <c:v>4737641.1170000006</c:v>
                </c:pt>
                <c:pt idx="1317">
                  <c:v>4741204.5350000001</c:v>
                </c:pt>
                <c:pt idx="1318">
                  <c:v>4744816.9580000024</c:v>
                </c:pt>
                <c:pt idx="1319">
                  <c:v>4748431.4710000064</c:v>
                </c:pt>
                <c:pt idx="1320">
                  <c:v>4752001.0430000015</c:v>
                </c:pt>
                <c:pt idx="1321">
                  <c:v>4755619.5620000008</c:v>
                </c:pt>
                <c:pt idx="1322">
                  <c:v>4759240.0249999994</c:v>
                </c:pt>
                <c:pt idx="1323">
                  <c:v>4762815.33</c:v>
                </c:pt>
                <c:pt idx="1324">
                  <c:v>4766439.5200000005</c:v>
                </c:pt>
                <c:pt idx="1325">
                  <c:v>4770018.4120000014</c:v>
                </c:pt>
                <c:pt idx="1326">
                  <c:v>4773646.1390000004</c:v>
                </c:pt>
                <c:pt idx="1327">
                  <c:v>4777228.4210000001</c:v>
                </c:pt>
                <c:pt idx="1328">
                  <c:v>4780812.3080000002</c:v>
                </c:pt>
                <c:pt idx="1329">
                  <c:v>4784444.9340000004</c:v>
                </c:pt>
                <c:pt idx="1330">
                  <c:v>4788031.8930000002</c:v>
                </c:pt>
                <c:pt idx="1331">
                  <c:v>4791620.3</c:v>
                </c:pt>
                <c:pt idx="1332">
                  <c:v>4795210.108</c:v>
                </c:pt>
                <c:pt idx="1333">
                  <c:v>4798801.2700000014</c:v>
                </c:pt>
                <c:pt idx="1334">
                  <c:v>4802441.0220000008</c:v>
                </c:pt>
                <c:pt idx="1335">
                  <c:v>4806034.784</c:v>
                </c:pt>
                <c:pt idx="1336">
                  <c:v>4809629.7830000017</c:v>
                </c:pt>
                <c:pt idx="1337">
                  <c:v>4813225.9850000003</c:v>
                </c:pt>
                <c:pt idx="1338">
                  <c:v>4816823.358</c:v>
                </c:pt>
                <c:pt idx="1339">
                  <c:v>4820421.87</c:v>
                </c:pt>
                <c:pt idx="1340">
                  <c:v>4824021.4920000024</c:v>
                </c:pt>
                <c:pt idx="1341">
                  <c:v>4827622.2040000008</c:v>
                </c:pt>
                <c:pt idx="1342">
                  <c:v>4831223.9930000016</c:v>
                </c:pt>
                <c:pt idx="1343">
                  <c:v>4834826.858</c:v>
                </c:pt>
                <c:pt idx="1344">
                  <c:v>4838430.801</c:v>
                </c:pt>
                <c:pt idx="1345">
                  <c:v>4842035.8270000005</c:v>
                </c:pt>
                <c:pt idx="1346">
                  <c:v>4845641.9360000044</c:v>
                </c:pt>
                <c:pt idx="1347">
                  <c:v>4849201.6529999999</c:v>
                </c:pt>
                <c:pt idx="1348">
                  <c:v>4852809.8930000002</c:v>
                </c:pt>
                <c:pt idx="1349">
                  <c:v>4856419.1890000002</c:v>
                </c:pt>
                <c:pt idx="1350">
                  <c:v>4860029.54</c:v>
                </c:pt>
                <c:pt idx="1351">
                  <c:v>4863640.9560000002</c:v>
                </c:pt>
                <c:pt idx="1352">
                  <c:v>4867205.9250000007</c:v>
                </c:pt>
                <c:pt idx="1353">
                  <c:v>4870819.5560000008</c:v>
                </c:pt>
                <c:pt idx="1354">
                  <c:v>4874434.3810000001</c:v>
                </c:pt>
                <c:pt idx="1355">
                  <c:v>4878002.8720000004</c:v>
                </c:pt>
                <c:pt idx="1356">
                  <c:v>4881620.25</c:v>
                </c:pt>
                <c:pt idx="1357">
                  <c:v>4885239.0020000003</c:v>
                </c:pt>
                <c:pt idx="1358">
                  <c:v>4888811.5380000034</c:v>
                </c:pt>
                <c:pt idx="1359">
                  <c:v>4892433.1659999993</c:v>
                </c:pt>
                <c:pt idx="1360">
                  <c:v>4896008.6060000006</c:v>
                </c:pt>
                <c:pt idx="1361">
                  <c:v>4899633.2080000024</c:v>
                </c:pt>
                <c:pt idx="1362">
                  <c:v>4903211.5820000004</c:v>
                </c:pt>
                <c:pt idx="1363">
                  <c:v>4906839.142</c:v>
                </c:pt>
                <c:pt idx="1364">
                  <c:v>4910420.4330000002</c:v>
                </c:pt>
                <c:pt idx="1365">
                  <c:v>4914003.2020000014</c:v>
                </c:pt>
                <c:pt idx="1366">
                  <c:v>4917635.2960000001</c:v>
                </c:pt>
                <c:pt idx="1367">
                  <c:v>4921221.1980000008</c:v>
                </c:pt>
                <c:pt idx="1368">
                  <c:v>4924808.7550000008</c:v>
                </c:pt>
                <c:pt idx="1369">
                  <c:v>4928445.898</c:v>
                </c:pt>
                <c:pt idx="1370">
                  <c:v>4932036.9510000004</c:v>
                </c:pt>
                <c:pt idx="1371">
                  <c:v>4935629.7750000004</c:v>
                </c:pt>
                <c:pt idx="1372">
                  <c:v>4939224.3620000007</c:v>
                </c:pt>
                <c:pt idx="1373">
                  <c:v>4942820.6910000006</c:v>
                </c:pt>
                <c:pt idx="1374">
                  <c:v>4946418.7390000001</c:v>
                </c:pt>
                <c:pt idx="1375">
                  <c:v>4950018.4980000034</c:v>
                </c:pt>
                <c:pt idx="1376">
                  <c:v>4953619.9750000024</c:v>
                </c:pt>
                <c:pt idx="1377">
                  <c:v>4957223.2020000014</c:v>
                </c:pt>
                <c:pt idx="1378">
                  <c:v>4960828.2230000002</c:v>
                </c:pt>
                <c:pt idx="1379">
                  <c:v>4964435.0870000003</c:v>
                </c:pt>
                <c:pt idx="1380">
                  <c:v>4968043.8320000004</c:v>
                </c:pt>
                <c:pt idx="1381">
                  <c:v>4971606.3229999999</c:v>
                </c:pt>
                <c:pt idx="1382">
                  <c:v>4975218.8420000002</c:v>
                </c:pt>
                <c:pt idx="1383">
                  <c:v>4978833.2320000054</c:v>
                </c:pt>
                <c:pt idx="1384">
                  <c:v>4982401.2130000005</c:v>
                </c:pt>
                <c:pt idx="1385">
                  <c:v>4986019.1460000006</c:v>
                </c:pt>
                <c:pt idx="1386">
                  <c:v>4989638.7390000001</c:v>
                </c:pt>
                <c:pt idx="1387">
                  <c:v>4993211.6010000007</c:v>
                </c:pt>
                <c:pt idx="1388">
                  <c:v>4996834.1939999992</c:v>
                </c:pt>
                <c:pt idx="1389">
                  <c:v>5000409.8190000001</c:v>
                </c:pt>
                <c:pt idx="1390">
                  <c:v>5004035.0239999993</c:v>
                </c:pt>
                <c:pt idx="1391">
                  <c:v>5007613.0610000007</c:v>
                </c:pt>
                <c:pt idx="1392">
                  <c:v>5011240.568</c:v>
                </c:pt>
                <c:pt idx="1393">
                  <c:v>5014820.7620000001</c:v>
                </c:pt>
                <c:pt idx="1394">
                  <c:v>5018401.9640000006</c:v>
                </c:pt>
                <c:pt idx="1395">
                  <c:v>5022032.5650000004</c:v>
                </c:pt>
                <c:pt idx="1396">
                  <c:v>5025615.7390000001</c:v>
                </c:pt>
                <c:pt idx="1397">
                  <c:v>5029248.3310000002</c:v>
                </c:pt>
                <c:pt idx="1398">
                  <c:v>5032833.49</c:v>
                </c:pt>
                <c:pt idx="1399">
                  <c:v>5036419.67</c:v>
                </c:pt>
                <c:pt idx="1400">
                  <c:v>5040006.9030000018</c:v>
                </c:pt>
                <c:pt idx="1401">
                  <c:v>5043643.7220000001</c:v>
                </c:pt>
                <c:pt idx="1402">
                  <c:v>5047233.18</c:v>
                </c:pt>
                <c:pt idx="1403">
                  <c:v>5050823.7970000003</c:v>
                </c:pt>
                <c:pt idx="1404">
                  <c:v>5054415.6120000007</c:v>
                </c:pt>
                <c:pt idx="1405">
                  <c:v>5058008.6659999993</c:v>
                </c:pt>
                <c:pt idx="1406">
                  <c:v>5061603.0020000003</c:v>
                </c:pt>
                <c:pt idx="1407">
                  <c:v>5065247.2680000002</c:v>
                </c:pt>
                <c:pt idx="1408">
                  <c:v>5068844.3320000004</c:v>
                </c:pt>
                <c:pt idx="1409">
                  <c:v>5072442.8280000007</c:v>
                </c:pt>
                <c:pt idx="1410">
                  <c:v>5076042.8080000002</c:v>
                </c:pt>
                <c:pt idx="1411">
                  <c:v>5079644.3199999994</c:v>
                </c:pt>
                <c:pt idx="1412">
                  <c:v>5083247.409</c:v>
                </c:pt>
                <c:pt idx="1413">
                  <c:v>5086803.392</c:v>
                </c:pt>
                <c:pt idx="1414">
                  <c:v>5090409.7250000006</c:v>
                </c:pt>
                <c:pt idx="1415">
                  <c:v>5094017.7350000003</c:v>
                </c:pt>
                <c:pt idx="1416">
                  <c:v>5097627.4470000034</c:v>
                </c:pt>
                <c:pt idx="1417">
                  <c:v>5101238.8820000002</c:v>
                </c:pt>
                <c:pt idx="1418">
                  <c:v>5104803.2250000006</c:v>
                </c:pt>
                <c:pt idx="1419">
                  <c:v>5108418.1539999992</c:v>
                </c:pt>
                <c:pt idx="1420">
                  <c:v>5112034.8820000002</c:v>
                </c:pt>
                <c:pt idx="1421">
                  <c:v>5115604.5290000001</c:v>
                </c:pt>
                <c:pt idx="1422">
                  <c:v>5119224.9280000003</c:v>
                </c:pt>
                <c:pt idx="1423">
                  <c:v>5122847.2280000001</c:v>
                </c:pt>
                <c:pt idx="1424">
                  <c:v>5126422.4800000004</c:v>
                </c:pt>
                <c:pt idx="1425">
                  <c:v>5130048.6750000007</c:v>
                </c:pt>
                <c:pt idx="1426">
                  <c:v>5133627.852</c:v>
                </c:pt>
                <c:pt idx="1427">
                  <c:v>5137209.0450000009</c:v>
                </c:pt>
                <c:pt idx="1428">
                  <c:v>5140841.4000000004</c:v>
                </c:pt>
                <c:pt idx="1429">
                  <c:v>5144426.7970000003</c:v>
                </c:pt>
                <c:pt idx="1430">
                  <c:v>5148014.3590000002</c:v>
                </c:pt>
                <c:pt idx="1431">
                  <c:v>5151604.1380000003</c:v>
                </c:pt>
                <c:pt idx="1432">
                  <c:v>5155245.4060000004</c:v>
                </c:pt>
                <c:pt idx="1433">
                  <c:v>5158839.801</c:v>
                </c:pt>
                <c:pt idx="1434">
                  <c:v>5162436.5630000001</c:v>
                </c:pt>
                <c:pt idx="1435">
                  <c:v>5166035.7430000016</c:v>
                </c:pt>
                <c:pt idx="1436">
                  <c:v>5169637.392</c:v>
                </c:pt>
                <c:pt idx="1437">
                  <c:v>5173241.5600000005</c:v>
                </c:pt>
                <c:pt idx="1438">
                  <c:v>5176848.3</c:v>
                </c:pt>
                <c:pt idx="1439">
                  <c:v>5180408.2030000016</c:v>
                </c:pt>
                <c:pt idx="1440">
                  <c:v>5184020.2120000003</c:v>
                </c:pt>
                <c:pt idx="1441">
                  <c:v>5187634.9610000001</c:v>
                </c:pt>
                <c:pt idx="1442">
                  <c:v>5191202.9420000054</c:v>
                </c:pt>
                <c:pt idx="1443">
                  <c:v>5194823.335</c:v>
                </c:pt>
                <c:pt idx="1444">
                  <c:v>5198446.6810000008</c:v>
                </c:pt>
                <c:pt idx="1445">
                  <c:v>5202023.3570000008</c:v>
                </c:pt>
                <c:pt idx="1446">
                  <c:v>5205603.0520000001</c:v>
                </c:pt>
                <c:pt idx="1447">
                  <c:v>5209235.6129999999</c:v>
                </c:pt>
                <c:pt idx="1448">
                  <c:v>5212821.5720000034</c:v>
                </c:pt>
                <c:pt idx="1449">
                  <c:v>5216410.7030000016</c:v>
                </c:pt>
                <c:pt idx="1450">
                  <c:v>5220003.0090000015</c:v>
                </c:pt>
                <c:pt idx="1451">
                  <c:v>5223648.4180000024</c:v>
                </c:pt>
                <c:pt idx="1452">
                  <c:v>5227246.9860000014</c:v>
                </c:pt>
                <c:pt idx="1453">
                  <c:v>5230848.5260000005</c:v>
                </c:pt>
                <c:pt idx="1454">
                  <c:v>5234402.83</c:v>
                </c:pt>
                <c:pt idx="1455">
                  <c:v>5238009.8760000002</c:v>
                </c:pt>
                <c:pt idx="1456">
                  <c:v>5241619.4790000003</c:v>
                </c:pt>
                <c:pt idx="1457">
                  <c:v>5245231.4970000004</c:v>
                </c:pt>
                <c:pt idx="1458">
                  <c:v>5248845.8060000008</c:v>
                </c:pt>
                <c:pt idx="1459">
                  <c:v>5252412.057</c:v>
                </c:pt>
                <c:pt idx="1460">
                  <c:v>5256030.6280000005</c:v>
                </c:pt>
                <c:pt idx="1461">
                  <c:v>5259600.9440000001</c:v>
                </c:pt>
                <c:pt idx="1462">
                  <c:v>5263223.5420000004</c:v>
                </c:pt>
                <c:pt idx="1463">
                  <c:v>5266848.13</c:v>
                </c:pt>
                <c:pt idx="1464">
                  <c:v>5270424.3259999994</c:v>
                </c:pt>
                <c:pt idx="1465">
                  <c:v>5274002.4690000005</c:v>
                </c:pt>
                <c:pt idx="1466">
                  <c:v>5277633.0220000008</c:v>
                </c:pt>
                <c:pt idx="1467">
                  <c:v>5281215.1689999998</c:v>
                </c:pt>
                <c:pt idx="1468">
                  <c:v>5284849.8560000006</c:v>
                </c:pt>
                <c:pt idx="1469">
                  <c:v>5288436.1620000005</c:v>
                </c:pt>
                <c:pt idx="1470">
                  <c:v>5292024.5960000008</c:v>
                </c:pt>
                <c:pt idx="1471">
                  <c:v>5295615.199</c:v>
                </c:pt>
                <c:pt idx="1472">
                  <c:v>5299208.0120000001</c:v>
                </c:pt>
                <c:pt idx="1473">
                  <c:v>5302803.074</c:v>
                </c:pt>
                <c:pt idx="1474">
                  <c:v>5306400.4250000007</c:v>
                </c:pt>
                <c:pt idx="1475">
                  <c:v>5310000.1030000001</c:v>
                </c:pt>
                <c:pt idx="1476">
                  <c:v>5313602.1460000006</c:v>
                </c:pt>
                <c:pt idx="1477">
                  <c:v>5317206.5930000003</c:v>
                </c:pt>
                <c:pt idx="1478">
                  <c:v>5320813.4780000057</c:v>
                </c:pt>
                <c:pt idx="1479">
                  <c:v>5324422.8310000002</c:v>
                </c:pt>
                <c:pt idx="1480">
                  <c:v>5328034.6770000001</c:v>
                </c:pt>
                <c:pt idx="1481">
                  <c:v>5331649.0330000017</c:v>
                </c:pt>
                <c:pt idx="1482">
                  <c:v>5335214.9450000003</c:v>
                </c:pt>
                <c:pt idx="1483">
                  <c:v>5338834.2990000015</c:v>
                </c:pt>
                <c:pt idx="1484">
                  <c:v>5342405.1370000001</c:v>
                </c:pt>
                <c:pt idx="1485">
                  <c:v>5346029.4790000003</c:v>
                </c:pt>
                <c:pt idx="1486">
                  <c:v>5349605.2320000054</c:v>
                </c:pt>
                <c:pt idx="1487">
                  <c:v>5353234.5690000001</c:v>
                </c:pt>
                <c:pt idx="1488">
                  <c:v>5356815.2780000065</c:v>
                </c:pt>
                <c:pt idx="1489">
                  <c:v>5360449.7</c:v>
                </c:pt>
                <c:pt idx="1490">
                  <c:v>5364035.5060000001</c:v>
                </c:pt>
                <c:pt idx="1491">
                  <c:v>5367623.9280000003</c:v>
                </c:pt>
                <c:pt idx="1492">
                  <c:v>5371215.0350000001</c:v>
                </c:pt>
                <c:pt idx="1493">
                  <c:v>5374808.9000000004</c:v>
                </c:pt>
                <c:pt idx="1494">
                  <c:v>5378405.5990000004</c:v>
                </c:pt>
                <c:pt idx="1495">
                  <c:v>5382005.2010000004</c:v>
                </c:pt>
                <c:pt idx="1496">
                  <c:v>5385607.7710000034</c:v>
                </c:pt>
                <c:pt idx="1497">
                  <c:v>5389213.3599999994</c:v>
                </c:pt>
                <c:pt idx="1498">
                  <c:v>5392822.0100000007</c:v>
                </c:pt>
                <c:pt idx="1499">
                  <c:v>5396433.7550000008</c:v>
                </c:pt>
                <c:pt idx="1500">
                  <c:v>5400048.6259999992</c:v>
                </c:pt>
                <c:pt idx="1501">
                  <c:v>5403614.9420000054</c:v>
                </c:pt>
                <c:pt idx="1502">
                  <c:v>5407236.1030000001</c:v>
                </c:pt>
                <c:pt idx="1503">
                  <c:v>5410808.6790000005</c:v>
                </c:pt>
                <c:pt idx="1504">
                  <c:v>5414436.2610000009</c:v>
                </c:pt>
                <c:pt idx="1505">
                  <c:v>5418015.2450000001</c:v>
                </c:pt>
                <c:pt idx="1506">
                  <c:v>5421649.4110000003</c:v>
                </c:pt>
                <c:pt idx="1507">
                  <c:v>5425234.9690000005</c:v>
                </c:pt>
                <c:pt idx="1508">
                  <c:v>5428823.8460000008</c:v>
                </c:pt>
                <c:pt idx="1509">
                  <c:v>5432416.0710000014</c:v>
                </c:pt>
                <c:pt idx="1510">
                  <c:v>5436011.6580000008</c:v>
                </c:pt>
                <c:pt idx="1511">
                  <c:v>5439610.6139999991</c:v>
                </c:pt>
              </c:numCache>
            </c:numRef>
          </c:xVal>
          <c:yVal>
            <c:numRef>
              <c:f>res_SGC!$F$13:$F$1524</c:f>
              <c:numCache>
                <c:formatCode>General</c:formatCode>
                <c:ptCount val="1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0.94970000000000065</c:v>
                </c:pt>
                <c:pt idx="17">
                  <c:v>1.4792999999999985</c:v>
                </c:pt>
                <c:pt idx="18">
                  <c:v>1.6037999999999986</c:v>
                </c:pt>
                <c:pt idx="19">
                  <c:v>1.6376999999999986</c:v>
                </c:pt>
                <c:pt idx="20">
                  <c:v>1.6478999999999986</c:v>
                </c:pt>
                <c:pt idx="21">
                  <c:v>1.6508</c:v>
                </c:pt>
                <c:pt idx="22">
                  <c:v>1.6516999999999986</c:v>
                </c:pt>
                <c:pt idx="23">
                  <c:v>1.6519999999999986</c:v>
                </c:pt>
                <c:pt idx="24">
                  <c:v>1.6520999999999999</c:v>
                </c:pt>
                <c:pt idx="25">
                  <c:v>1.6520999999999999</c:v>
                </c:pt>
                <c:pt idx="26">
                  <c:v>1.6520999999999999</c:v>
                </c:pt>
                <c:pt idx="27">
                  <c:v>1.6520999999999999</c:v>
                </c:pt>
                <c:pt idx="28">
                  <c:v>1.6520999999999999</c:v>
                </c:pt>
                <c:pt idx="29">
                  <c:v>1.6520999999999999</c:v>
                </c:pt>
                <c:pt idx="30">
                  <c:v>1.6521999999999999</c:v>
                </c:pt>
                <c:pt idx="31">
                  <c:v>1.6527000000000001</c:v>
                </c:pt>
                <c:pt idx="32">
                  <c:v>1.6556</c:v>
                </c:pt>
                <c:pt idx="33">
                  <c:v>1.6641999999999999</c:v>
                </c:pt>
                <c:pt idx="34">
                  <c:v>1.6819</c:v>
                </c:pt>
                <c:pt idx="35">
                  <c:v>1.709699999999998</c:v>
                </c:pt>
                <c:pt idx="36">
                  <c:v>1.7446999999999986</c:v>
                </c:pt>
                <c:pt idx="37">
                  <c:v>1.7806999999999986</c:v>
                </c:pt>
                <c:pt idx="38">
                  <c:v>1.8121</c:v>
                </c:pt>
                <c:pt idx="39">
                  <c:v>1.8357999999999988</c:v>
                </c:pt>
                <c:pt idx="40">
                  <c:v>1.8506</c:v>
                </c:pt>
                <c:pt idx="41">
                  <c:v>1.8575999999999986</c:v>
                </c:pt>
                <c:pt idx="42">
                  <c:v>1.8582000000000001</c:v>
                </c:pt>
                <c:pt idx="43">
                  <c:v>1.8532999999999986</c:v>
                </c:pt>
                <c:pt idx="44">
                  <c:v>1.8445</c:v>
                </c:pt>
                <c:pt idx="45">
                  <c:v>1.8327</c:v>
                </c:pt>
                <c:pt idx="46">
                  <c:v>1.8197999999999988</c:v>
                </c:pt>
                <c:pt idx="47">
                  <c:v>1.8067</c:v>
                </c:pt>
                <c:pt idx="48">
                  <c:v>1.7936999999999987</c:v>
                </c:pt>
                <c:pt idx="49">
                  <c:v>1.7807999999999986</c:v>
                </c:pt>
                <c:pt idx="50">
                  <c:v>1.7684</c:v>
                </c:pt>
                <c:pt idx="51">
                  <c:v>1.756</c:v>
                </c:pt>
                <c:pt idx="52">
                  <c:v>1.7434999999999985</c:v>
                </c:pt>
                <c:pt idx="53">
                  <c:v>1.7308999999999988</c:v>
                </c:pt>
                <c:pt idx="54">
                  <c:v>1.7178999999999978</c:v>
                </c:pt>
                <c:pt idx="55">
                  <c:v>1.704</c:v>
                </c:pt>
                <c:pt idx="56">
                  <c:v>1.6897</c:v>
                </c:pt>
                <c:pt idx="57">
                  <c:v>1.6749000000000001</c:v>
                </c:pt>
                <c:pt idx="58">
                  <c:v>1.6592</c:v>
                </c:pt>
                <c:pt idx="59">
                  <c:v>1.6436999999999986</c:v>
                </c:pt>
                <c:pt idx="60">
                  <c:v>1.6275999999999986</c:v>
                </c:pt>
                <c:pt idx="61">
                  <c:v>1.6112</c:v>
                </c:pt>
                <c:pt idx="62">
                  <c:v>1.5949</c:v>
                </c:pt>
                <c:pt idx="63">
                  <c:v>1.5778999999999987</c:v>
                </c:pt>
                <c:pt idx="64">
                  <c:v>1.5609</c:v>
                </c:pt>
                <c:pt idx="65">
                  <c:v>1.5433999999999988</c:v>
                </c:pt>
                <c:pt idx="66">
                  <c:v>1.5256999999999985</c:v>
                </c:pt>
                <c:pt idx="67">
                  <c:v>1.5087999999999986</c:v>
                </c:pt>
                <c:pt idx="68">
                  <c:v>1.4930999999999988</c:v>
                </c:pt>
                <c:pt idx="69">
                  <c:v>1.4794999999999983</c:v>
                </c:pt>
                <c:pt idx="70">
                  <c:v>1.4673999999999983</c:v>
                </c:pt>
                <c:pt idx="71">
                  <c:v>1.4562999999999986</c:v>
                </c:pt>
                <c:pt idx="72">
                  <c:v>1.4458999999999975</c:v>
                </c:pt>
                <c:pt idx="73">
                  <c:v>1.4359999999999973</c:v>
                </c:pt>
                <c:pt idx="74">
                  <c:v>1.4268999999999985</c:v>
                </c:pt>
                <c:pt idx="75">
                  <c:v>1.4184999999999988</c:v>
                </c:pt>
                <c:pt idx="76">
                  <c:v>1.4110999999999982</c:v>
                </c:pt>
                <c:pt idx="77">
                  <c:v>1.405099999999998</c:v>
                </c:pt>
                <c:pt idx="78">
                  <c:v>1.4001999999999986</c:v>
                </c:pt>
                <c:pt idx="79">
                  <c:v>1.3959999999999986</c:v>
                </c:pt>
                <c:pt idx="80">
                  <c:v>1.3924000000000001</c:v>
                </c:pt>
                <c:pt idx="81">
                  <c:v>1.3891</c:v>
                </c:pt>
                <c:pt idx="82">
                  <c:v>1.3857999999999986</c:v>
                </c:pt>
                <c:pt idx="83">
                  <c:v>1.3825000000000001</c:v>
                </c:pt>
                <c:pt idx="84">
                  <c:v>1.3787</c:v>
                </c:pt>
                <c:pt idx="85">
                  <c:v>1.3743000000000001</c:v>
                </c:pt>
                <c:pt idx="86">
                  <c:v>1.3694</c:v>
                </c:pt>
                <c:pt idx="87">
                  <c:v>1.3637999999999986</c:v>
                </c:pt>
                <c:pt idx="88">
                  <c:v>1.3573999999999986</c:v>
                </c:pt>
                <c:pt idx="89">
                  <c:v>1.3507</c:v>
                </c:pt>
                <c:pt idx="90">
                  <c:v>1.3433999999999986</c:v>
                </c:pt>
                <c:pt idx="91">
                  <c:v>1.3361000000000001</c:v>
                </c:pt>
                <c:pt idx="92">
                  <c:v>1.3290999999999986</c:v>
                </c:pt>
                <c:pt idx="93">
                  <c:v>1.323</c:v>
                </c:pt>
                <c:pt idx="94">
                  <c:v>1.3182</c:v>
                </c:pt>
                <c:pt idx="95">
                  <c:v>1.3149</c:v>
                </c:pt>
                <c:pt idx="96">
                  <c:v>1.3125</c:v>
                </c:pt>
                <c:pt idx="97">
                  <c:v>1.3108</c:v>
                </c:pt>
                <c:pt idx="98">
                  <c:v>1.3096999999999988</c:v>
                </c:pt>
                <c:pt idx="99">
                  <c:v>1.3092999999999986</c:v>
                </c:pt>
                <c:pt idx="100">
                  <c:v>1.3092999999999986</c:v>
                </c:pt>
                <c:pt idx="101">
                  <c:v>1.3089</c:v>
                </c:pt>
                <c:pt idx="102">
                  <c:v>1.3081</c:v>
                </c:pt>
                <c:pt idx="103">
                  <c:v>1.3066</c:v>
                </c:pt>
                <c:pt idx="104">
                  <c:v>1.3046</c:v>
                </c:pt>
                <c:pt idx="105">
                  <c:v>1.3022</c:v>
                </c:pt>
                <c:pt idx="106">
                  <c:v>1.2996999999999987</c:v>
                </c:pt>
                <c:pt idx="107">
                  <c:v>1.2971999999999986</c:v>
                </c:pt>
                <c:pt idx="108">
                  <c:v>1.2950999999999986</c:v>
                </c:pt>
                <c:pt idx="109">
                  <c:v>1.2935999999999988</c:v>
                </c:pt>
                <c:pt idx="110">
                  <c:v>1.2929999999999986</c:v>
                </c:pt>
                <c:pt idx="111">
                  <c:v>1.2928999999999986</c:v>
                </c:pt>
                <c:pt idx="112">
                  <c:v>1.2924</c:v>
                </c:pt>
                <c:pt idx="113">
                  <c:v>1.2908999999999986</c:v>
                </c:pt>
                <c:pt idx="114">
                  <c:v>1.2875999999999987</c:v>
                </c:pt>
                <c:pt idx="115">
                  <c:v>1.2827999999999986</c:v>
                </c:pt>
                <c:pt idx="116">
                  <c:v>1.2761</c:v>
                </c:pt>
                <c:pt idx="117">
                  <c:v>1.2678999999999983</c:v>
                </c:pt>
                <c:pt idx="118">
                  <c:v>1.2584</c:v>
                </c:pt>
                <c:pt idx="119">
                  <c:v>1.2485999999999986</c:v>
                </c:pt>
                <c:pt idx="120">
                  <c:v>1.2388999999999986</c:v>
                </c:pt>
                <c:pt idx="121">
                  <c:v>1.2302999999999986</c:v>
                </c:pt>
                <c:pt idx="122">
                  <c:v>1.2234999999999983</c:v>
                </c:pt>
                <c:pt idx="123">
                  <c:v>1.2184999999999986</c:v>
                </c:pt>
                <c:pt idx="124">
                  <c:v>1.215699999999998</c:v>
                </c:pt>
                <c:pt idx="125">
                  <c:v>1.2149999999999987</c:v>
                </c:pt>
                <c:pt idx="126">
                  <c:v>1.2163999999999986</c:v>
                </c:pt>
                <c:pt idx="127">
                  <c:v>1.2195999999999982</c:v>
                </c:pt>
                <c:pt idx="128">
                  <c:v>1.2242</c:v>
                </c:pt>
                <c:pt idx="129">
                  <c:v>1.229699999999998</c:v>
                </c:pt>
                <c:pt idx="130">
                  <c:v>1.2352999999999987</c:v>
                </c:pt>
                <c:pt idx="131">
                  <c:v>1.2405999999999986</c:v>
                </c:pt>
                <c:pt idx="132">
                  <c:v>1.2450999999999988</c:v>
                </c:pt>
                <c:pt idx="133">
                  <c:v>1.2484999999999986</c:v>
                </c:pt>
                <c:pt idx="134">
                  <c:v>1.2508999999999986</c:v>
                </c:pt>
                <c:pt idx="135">
                  <c:v>1.2522</c:v>
                </c:pt>
                <c:pt idx="136">
                  <c:v>1.2523</c:v>
                </c:pt>
                <c:pt idx="137">
                  <c:v>1.2511999999999988</c:v>
                </c:pt>
                <c:pt idx="138">
                  <c:v>1.2488999999999986</c:v>
                </c:pt>
                <c:pt idx="139">
                  <c:v>1.2453999999999987</c:v>
                </c:pt>
                <c:pt idx="140">
                  <c:v>1.2408999999999986</c:v>
                </c:pt>
                <c:pt idx="141">
                  <c:v>1.2356999999999982</c:v>
                </c:pt>
                <c:pt idx="142">
                  <c:v>1.2302999999999986</c:v>
                </c:pt>
                <c:pt idx="143">
                  <c:v>1.2251999999999987</c:v>
                </c:pt>
                <c:pt idx="144">
                  <c:v>1.2205999999999986</c:v>
                </c:pt>
                <c:pt idx="145">
                  <c:v>1.2170999999999987</c:v>
                </c:pt>
                <c:pt idx="146">
                  <c:v>1.2147999999999988</c:v>
                </c:pt>
                <c:pt idx="147">
                  <c:v>1.213699999999998</c:v>
                </c:pt>
                <c:pt idx="148">
                  <c:v>1.2132999999999985</c:v>
                </c:pt>
                <c:pt idx="149">
                  <c:v>1.2132999999999985</c:v>
                </c:pt>
                <c:pt idx="150">
                  <c:v>1.2132999999999985</c:v>
                </c:pt>
                <c:pt idx="151">
                  <c:v>1.2133999999999983</c:v>
                </c:pt>
                <c:pt idx="152">
                  <c:v>1.213699999999998</c:v>
                </c:pt>
                <c:pt idx="153">
                  <c:v>1.2142999999999986</c:v>
                </c:pt>
                <c:pt idx="154">
                  <c:v>1.2152999999999985</c:v>
                </c:pt>
                <c:pt idx="155">
                  <c:v>1.2167999999999988</c:v>
                </c:pt>
                <c:pt idx="156">
                  <c:v>1.2181999999999986</c:v>
                </c:pt>
                <c:pt idx="157">
                  <c:v>1.2187999999999988</c:v>
                </c:pt>
                <c:pt idx="158">
                  <c:v>1.2181</c:v>
                </c:pt>
                <c:pt idx="159">
                  <c:v>1.2154999999999982</c:v>
                </c:pt>
                <c:pt idx="160">
                  <c:v>1.2101999999999986</c:v>
                </c:pt>
                <c:pt idx="161">
                  <c:v>1.2018999999999975</c:v>
                </c:pt>
                <c:pt idx="162">
                  <c:v>1.1911</c:v>
                </c:pt>
                <c:pt idx="163">
                  <c:v>1.1788000000000001</c:v>
                </c:pt>
                <c:pt idx="164">
                  <c:v>1.1659999999999986</c:v>
                </c:pt>
                <c:pt idx="165">
                  <c:v>1.1535</c:v>
                </c:pt>
                <c:pt idx="166">
                  <c:v>1.1419999999999986</c:v>
                </c:pt>
                <c:pt idx="167">
                  <c:v>1.1318999999999986</c:v>
                </c:pt>
                <c:pt idx="168">
                  <c:v>1.123</c:v>
                </c:pt>
                <c:pt idx="169">
                  <c:v>1.1151</c:v>
                </c:pt>
                <c:pt idx="170">
                  <c:v>1.1080000000000001</c:v>
                </c:pt>
                <c:pt idx="171">
                  <c:v>1.1022000000000001</c:v>
                </c:pt>
                <c:pt idx="172">
                  <c:v>1.0981000000000001</c:v>
                </c:pt>
                <c:pt idx="173">
                  <c:v>1.0957999999999988</c:v>
                </c:pt>
                <c:pt idx="174">
                  <c:v>1.0954999999999986</c:v>
                </c:pt>
                <c:pt idx="175">
                  <c:v>1.0968</c:v>
                </c:pt>
                <c:pt idx="176">
                  <c:v>1.0991</c:v>
                </c:pt>
                <c:pt idx="177">
                  <c:v>1.1020000000000001</c:v>
                </c:pt>
                <c:pt idx="178">
                  <c:v>1.1051</c:v>
                </c:pt>
                <c:pt idx="179">
                  <c:v>1.1081000000000001</c:v>
                </c:pt>
                <c:pt idx="180">
                  <c:v>1.1103000000000001</c:v>
                </c:pt>
                <c:pt idx="181">
                  <c:v>1.1109</c:v>
                </c:pt>
                <c:pt idx="182">
                  <c:v>1.1091</c:v>
                </c:pt>
                <c:pt idx="183">
                  <c:v>1.1051</c:v>
                </c:pt>
                <c:pt idx="184">
                  <c:v>1.0993999999999986</c:v>
                </c:pt>
                <c:pt idx="185">
                  <c:v>1.0931</c:v>
                </c:pt>
                <c:pt idx="186">
                  <c:v>1.0876999999999986</c:v>
                </c:pt>
                <c:pt idx="187">
                  <c:v>1.0838999999999988</c:v>
                </c:pt>
                <c:pt idx="188">
                  <c:v>1.0821000000000001</c:v>
                </c:pt>
                <c:pt idx="189">
                  <c:v>1.0820000000000001</c:v>
                </c:pt>
                <c:pt idx="190">
                  <c:v>1.0827</c:v>
                </c:pt>
                <c:pt idx="191">
                  <c:v>1.0832999999999986</c:v>
                </c:pt>
                <c:pt idx="192">
                  <c:v>1.0831999999999986</c:v>
                </c:pt>
                <c:pt idx="193">
                  <c:v>1.0820000000000001</c:v>
                </c:pt>
                <c:pt idx="194">
                  <c:v>1.08</c:v>
                </c:pt>
                <c:pt idx="195">
                  <c:v>1.0775999999999986</c:v>
                </c:pt>
                <c:pt idx="196">
                  <c:v>1.0752999999999986</c:v>
                </c:pt>
                <c:pt idx="197">
                  <c:v>1.0734999999999986</c:v>
                </c:pt>
                <c:pt idx="198">
                  <c:v>1.0721000000000001</c:v>
                </c:pt>
                <c:pt idx="199">
                  <c:v>1.071</c:v>
                </c:pt>
                <c:pt idx="200">
                  <c:v>1.0702</c:v>
                </c:pt>
                <c:pt idx="201">
                  <c:v>1.0694999999999986</c:v>
                </c:pt>
                <c:pt idx="202">
                  <c:v>1.0688</c:v>
                </c:pt>
                <c:pt idx="203">
                  <c:v>1.0681</c:v>
                </c:pt>
                <c:pt idx="204">
                  <c:v>1.0673999999999986</c:v>
                </c:pt>
                <c:pt idx="205">
                  <c:v>1.0666</c:v>
                </c:pt>
                <c:pt idx="206">
                  <c:v>1.0657999999999987</c:v>
                </c:pt>
                <c:pt idx="207">
                  <c:v>1.0644</c:v>
                </c:pt>
                <c:pt idx="208">
                  <c:v>1.0623</c:v>
                </c:pt>
                <c:pt idx="209">
                  <c:v>1.0592999999999986</c:v>
                </c:pt>
                <c:pt idx="210">
                  <c:v>1.0552999999999986</c:v>
                </c:pt>
                <c:pt idx="211">
                  <c:v>1.0507</c:v>
                </c:pt>
                <c:pt idx="212">
                  <c:v>1.0456999999999987</c:v>
                </c:pt>
                <c:pt idx="213">
                  <c:v>1.0408999999999986</c:v>
                </c:pt>
                <c:pt idx="214">
                  <c:v>1.0370999999999986</c:v>
                </c:pt>
                <c:pt idx="215">
                  <c:v>1.0347</c:v>
                </c:pt>
                <c:pt idx="216">
                  <c:v>1.0334999999999988</c:v>
                </c:pt>
                <c:pt idx="217">
                  <c:v>1.0333999999999988</c:v>
                </c:pt>
                <c:pt idx="218">
                  <c:v>1.0343</c:v>
                </c:pt>
                <c:pt idx="219">
                  <c:v>1.0356999999999987</c:v>
                </c:pt>
                <c:pt idx="220">
                  <c:v>1.0374999999999988</c:v>
                </c:pt>
                <c:pt idx="221">
                  <c:v>1.0393999999999988</c:v>
                </c:pt>
                <c:pt idx="222">
                  <c:v>1.0414999999999988</c:v>
                </c:pt>
                <c:pt idx="223">
                  <c:v>1.0441</c:v>
                </c:pt>
                <c:pt idx="224">
                  <c:v>1.0468999999999986</c:v>
                </c:pt>
                <c:pt idx="225">
                  <c:v>1.0497999999999987</c:v>
                </c:pt>
                <c:pt idx="226">
                  <c:v>1.0524</c:v>
                </c:pt>
                <c:pt idx="227">
                  <c:v>1.0545</c:v>
                </c:pt>
                <c:pt idx="228">
                  <c:v>1.0558999999999987</c:v>
                </c:pt>
                <c:pt idx="229">
                  <c:v>1.0567</c:v>
                </c:pt>
                <c:pt idx="230">
                  <c:v>1.0569</c:v>
                </c:pt>
                <c:pt idx="231">
                  <c:v>1.0565</c:v>
                </c:pt>
                <c:pt idx="232">
                  <c:v>1.0555999999999988</c:v>
                </c:pt>
                <c:pt idx="233">
                  <c:v>1.054</c:v>
                </c:pt>
                <c:pt idx="234">
                  <c:v>1.0518999999999985</c:v>
                </c:pt>
                <c:pt idx="235">
                  <c:v>1.0493999999999988</c:v>
                </c:pt>
                <c:pt idx="236">
                  <c:v>1.0466</c:v>
                </c:pt>
                <c:pt idx="237">
                  <c:v>1.044</c:v>
                </c:pt>
                <c:pt idx="238">
                  <c:v>1.0415999999999987</c:v>
                </c:pt>
                <c:pt idx="239">
                  <c:v>1.0392999999999986</c:v>
                </c:pt>
                <c:pt idx="240">
                  <c:v>1.0368999999999986</c:v>
                </c:pt>
                <c:pt idx="241">
                  <c:v>1.0343</c:v>
                </c:pt>
                <c:pt idx="242">
                  <c:v>1.0316999999999987</c:v>
                </c:pt>
                <c:pt idx="243">
                  <c:v>1.0290999999999986</c:v>
                </c:pt>
                <c:pt idx="244">
                  <c:v>1.0267999999999986</c:v>
                </c:pt>
                <c:pt idx="245">
                  <c:v>1.0246</c:v>
                </c:pt>
                <c:pt idx="246">
                  <c:v>1.0228999999999986</c:v>
                </c:pt>
                <c:pt idx="247">
                  <c:v>1.0217999999999985</c:v>
                </c:pt>
                <c:pt idx="248">
                  <c:v>1.0212999999999988</c:v>
                </c:pt>
                <c:pt idx="249">
                  <c:v>1.0215999999999987</c:v>
                </c:pt>
                <c:pt idx="250">
                  <c:v>1.0223</c:v>
                </c:pt>
                <c:pt idx="251">
                  <c:v>1.0231999999999988</c:v>
                </c:pt>
                <c:pt idx="252">
                  <c:v>1.0242</c:v>
                </c:pt>
                <c:pt idx="253">
                  <c:v>1.0247999999999986</c:v>
                </c:pt>
                <c:pt idx="254">
                  <c:v>1.0247999999999986</c:v>
                </c:pt>
                <c:pt idx="255">
                  <c:v>1.0238999999999983</c:v>
                </c:pt>
                <c:pt idx="256">
                  <c:v>1.0222</c:v>
                </c:pt>
                <c:pt idx="257">
                  <c:v>1.0193999999999988</c:v>
                </c:pt>
                <c:pt idx="258">
                  <c:v>1.0156999999999985</c:v>
                </c:pt>
                <c:pt idx="259">
                  <c:v>1.0114999999999987</c:v>
                </c:pt>
                <c:pt idx="260">
                  <c:v>1.0071999999999988</c:v>
                </c:pt>
                <c:pt idx="261">
                  <c:v>1.0031999999999988</c:v>
                </c:pt>
                <c:pt idx="262">
                  <c:v>0.99960000000000004</c:v>
                </c:pt>
                <c:pt idx="263">
                  <c:v>0.99629999999999996</c:v>
                </c:pt>
                <c:pt idx="264">
                  <c:v>0.99309999999999998</c:v>
                </c:pt>
                <c:pt idx="265">
                  <c:v>0.9899</c:v>
                </c:pt>
                <c:pt idx="266">
                  <c:v>0.98680000000000001</c:v>
                </c:pt>
                <c:pt idx="267">
                  <c:v>0.9839</c:v>
                </c:pt>
                <c:pt idx="268">
                  <c:v>0.98129999999999951</c:v>
                </c:pt>
                <c:pt idx="269">
                  <c:v>0.97910000000000064</c:v>
                </c:pt>
                <c:pt idx="270">
                  <c:v>0.97729999999999995</c:v>
                </c:pt>
                <c:pt idx="271">
                  <c:v>0.97610000000000063</c:v>
                </c:pt>
                <c:pt idx="272">
                  <c:v>0.97590000000000066</c:v>
                </c:pt>
                <c:pt idx="273">
                  <c:v>0.97660000000000091</c:v>
                </c:pt>
                <c:pt idx="274">
                  <c:v>0.97790000000000066</c:v>
                </c:pt>
                <c:pt idx="275">
                  <c:v>0.97940000000000005</c:v>
                </c:pt>
                <c:pt idx="276">
                  <c:v>0.98070000000000002</c:v>
                </c:pt>
                <c:pt idx="277">
                  <c:v>0.98129999999999951</c:v>
                </c:pt>
                <c:pt idx="278">
                  <c:v>0.98109999999999997</c:v>
                </c:pt>
                <c:pt idx="279">
                  <c:v>0.98019999999999996</c:v>
                </c:pt>
                <c:pt idx="280">
                  <c:v>0.97880000000000078</c:v>
                </c:pt>
                <c:pt idx="281">
                  <c:v>0.97710000000000063</c:v>
                </c:pt>
                <c:pt idx="282">
                  <c:v>0.97529999999999994</c:v>
                </c:pt>
                <c:pt idx="283">
                  <c:v>0.97330000000000005</c:v>
                </c:pt>
                <c:pt idx="284">
                  <c:v>0.97140000000000004</c:v>
                </c:pt>
                <c:pt idx="285">
                  <c:v>0.96950000000000003</c:v>
                </c:pt>
                <c:pt idx="286">
                  <c:v>0.96750000000000003</c:v>
                </c:pt>
                <c:pt idx="287">
                  <c:v>0.96519999999999995</c:v>
                </c:pt>
                <c:pt idx="288">
                  <c:v>0.96270000000000078</c:v>
                </c:pt>
                <c:pt idx="289">
                  <c:v>0.96020000000000005</c:v>
                </c:pt>
                <c:pt idx="290">
                  <c:v>0.95790000000000064</c:v>
                </c:pt>
                <c:pt idx="291">
                  <c:v>0.95600000000000063</c:v>
                </c:pt>
                <c:pt idx="292">
                  <c:v>0.95490000000000064</c:v>
                </c:pt>
                <c:pt idx="293">
                  <c:v>0.95470000000000066</c:v>
                </c:pt>
                <c:pt idx="294">
                  <c:v>0.95550000000000002</c:v>
                </c:pt>
                <c:pt idx="295">
                  <c:v>0.95730000000000004</c:v>
                </c:pt>
                <c:pt idx="296">
                  <c:v>0.96020000000000005</c:v>
                </c:pt>
                <c:pt idx="297">
                  <c:v>0.96410000000000062</c:v>
                </c:pt>
                <c:pt idx="298">
                  <c:v>0.96870000000000078</c:v>
                </c:pt>
                <c:pt idx="299">
                  <c:v>0.97350000000000003</c:v>
                </c:pt>
                <c:pt idx="300">
                  <c:v>0.97770000000000079</c:v>
                </c:pt>
                <c:pt idx="301">
                  <c:v>0.98109999999999997</c:v>
                </c:pt>
                <c:pt idx="302">
                  <c:v>0.98349999999999949</c:v>
                </c:pt>
                <c:pt idx="303">
                  <c:v>0.98480000000000001</c:v>
                </c:pt>
                <c:pt idx="304">
                  <c:v>0.98509999999999998</c:v>
                </c:pt>
                <c:pt idx="305">
                  <c:v>0.98470000000000002</c:v>
                </c:pt>
                <c:pt idx="306">
                  <c:v>0.98370000000000002</c:v>
                </c:pt>
                <c:pt idx="307">
                  <c:v>0.98260000000000003</c:v>
                </c:pt>
                <c:pt idx="308">
                  <c:v>0.98129999999999951</c:v>
                </c:pt>
                <c:pt idx="309">
                  <c:v>0.98</c:v>
                </c:pt>
                <c:pt idx="310">
                  <c:v>0.97890000000000066</c:v>
                </c:pt>
                <c:pt idx="311">
                  <c:v>0.97800000000000065</c:v>
                </c:pt>
                <c:pt idx="312">
                  <c:v>0.97750000000000004</c:v>
                </c:pt>
                <c:pt idx="313">
                  <c:v>0.97750000000000004</c:v>
                </c:pt>
                <c:pt idx="314">
                  <c:v>0.97770000000000079</c:v>
                </c:pt>
                <c:pt idx="315">
                  <c:v>0.97800000000000065</c:v>
                </c:pt>
                <c:pt idx="316">
                  <c:v>0.97800000000000065</c:v>
                </c:pt>
                <c:pt idx="317">
                  <c:v>0.97770000000000079</c:v>
                </c:pt>
                <c:pt idx="318">
                  <c:v>0.97760000000000091</c:v>
                </c:pt>
                <c:pt idx="319">
                  <c:v>0.97829999999999995</c:v>
                </c:pt>
                <c:pt idx="320">
                  <c:v>0.98</c:v>
                </c:pt>
                <c:pt idx="321">
                  <c:v>0.98260000000000003</c:v>
                </c:pt>
                <c:pt idx="322">
                  <c:v>0.98599999999999999</c:v>
                </c:pt>
                <c:pt idx="323">
                  <c:v>0.9899</c:v>
                </c:pt>
                <c:pt idx="324">
                  <c:v>0.99419999999999997</c:v>
                </c:pt>
                <c:pt idx="325">
                  <c:v>0.99829999999999997</c:v>
                </c:pt>
                <c:pt idx="326">
                  <c:v>1.0021</c:v>
                </c:pt>
                <c:pt idx="327">
                  <c:v>1.0054999999999987</c:v>
                </c:pt>
                <c:pt idx="328">
                  <c:v>1.0083</c:v>
                </c:pt>
                <c:pt idx="329">
                  <c:v>1.0105999999999986</c:v>
                </c:pt>
                <c:pt idx="330">
                  <c:v>1.0125</c:v>
                </c:pt>
                <c:pt idx="331">
                  <c:v>1.0141</c:v>
                </c:pt>
                <c:pt idx="332">
                  <c:v>1.0154999999999987</c:v>
                </c:pt>
                <c:pt idx="333">
                  <c:v>1.0164</c:v>
                </c:pt>
                <c:pt idx="334">
                  <c:v>1.0162</c:v>
                </c:pt>
                <c:pt idx="335">
                  <c:v>1.0146999999999986</c:v>
                </c:pt>
                <c:pt idx="336">
                  <c:v>1.0114999999999987</c:v>
                </c:pt>
                <c:pt idx="337">
                  <c:v>1.0070999999999988</c:v>
                </c:pt>
                <c:pt idx="338">
                  <c:v>1.0027999999999986</c:v>
                </c:pt>
                <c:pt idx="339">
                  <c:v>0.99980000000000002</c:v>
                </c:pt>
                <c:pt idx="340">
                  <c:v>0.999</c:v>
                </c:pt>
                <c:pt idx="341">
                  <c:v>1.0001</c:v>
                </c:pt>
                <c:pt idx="342">
                  <c:v>1.0025999999999986</c:v>
                </c:pt>
                <c:pt idx="343">
                  <c:v>1.006</c:v>
                </c:pt>
                <c:pt idx="344">
                  <c:v>1.0096999999999985</c:v>
                </c:pt>
                <c:pt idx="345">
                  <c:v>1.0134999999999987</c:v>
                </c:pt>
                <c:pt idx="346">
                  <c:v>1.0172999999999988</c:v>
                </c:pt>
                <c:pt idx="347">
                  <c:v>1.0210999999999986</c:v>
                </c:pt>
                <c:pt idx="348">
                  <c:v>1.0249999999999986</c:v>
                </c:pt>
                <c:pt idx="349">
                  <c:v>1.0288999999999986</c:v>
                </c:pt>
                <c:pt idx="350">
                  <c:v>1.0327999999999986</c:v>
                </c:pt>
                <c:pt idx="351">
                  <c:v>1.0363</c:v>
                </c:pt>
                <c:pt idx="352">
                  <c:v>1.0394999999999988</c:v>
                </c:pt>
                <c:pt idx="353">
                  <c:v>1.0421</c:v>
                </c:pt>
                <c:pt idx="354">
                  <c:v>1.0443</c:v>
                </c:pt>
                <c:pt idx="355">
                  <c:v>1.0461</c:v>
                </c:pt>
                <c:pt idx="356">
                  <c:v>1.0476999999999987</c:v>
                </c:pt>
                <c:pt idx="357">
                  <c:v>1.0501</c:v>
                </c:pt>
                <c:pt idx="358">
                  <c:v>1.0543</c:v>
                </c:pt>
                <c:pt idx="359">
                  <c:v>1.0611999999999986</c:v>
                </c:pt>
                <c:pt idx="360">
                  <c:v>1.0711999999999986</c:v>
                </c:pt>
                <c:pt idx="361">
                  <c:v>1.0844</c:v>
                </c:pt>
                <c:pt idx="362">
                  <c:v>1.1016999999999986</c:v>
                </c:pt>
                <c:pt idx="363">
                  <c:v>1.1252</c:v>
                </c:pt>
                <c:pt idx="364">
                  <c:v>1.1647000000000001</c:v>
                </c:pt>
                <c:pt idx="365">
                  <c:v>1.2342</c:v>
                </c:pt>
                <c:pt idx="366">
                  <c:v>1.3360000000000001</c:v>
                </c:pt>
                <c:pt idx="367">
                  <c:v>1.4485999999999988</c:v>
                </c:pt>
                <c:pt idx="368">
                  <c:v>1.542</c:v>
                </c:pt>
                <c:pt idx="369">
                  <c:v>1.6095999999999986</c:v>
                </c:pt>
                <c:pt idx="370">
                  <c:v>1.6565000000000001</c:v>
                </c:pt>
                <c:pt idx="371">
                  <c:v>1.6919999999999986</c:v>
                </c:pt>
                <c:pt idx="372">
                  <c:v>1.7246999999999986</c:v>
                </c:pt>
                <c:pt idx="373">
                  <c:v>1.7588999999999986</c:v>
                </c:pt>
                <c:pt idx="374">
                  <c:v>1.7958999999999985</c:v>
                </c:pt>
                <c:pt idx="375">
                  <c:v>1.8373999999999986</c:v>
                </c:pt>
                <c:pt idx="376">
                  <c:v>1.8856999999999986</c:v>
                </c:pt>
                <c:pt idx="377">
                  <c:v>1.9469000000000001</c:v>
                </c:pt>
                <c:pt idx="378">
                  <c:v>2.02</c:v>
                </c:pt>
                <c:pt idx="379">
                  <c:v>2.1030000000000002</c:v>
                </c:pt>
                <c:pt idx="380">
                  <c:v>2.1911</c:v>
                </c:pt>
                <c:pt idx="381">
                  <c:v>2.2869000000000002</c:v>
                </c:pt>
                <c:pt idx="382">
                  <c:v>2.3843000000000001</c:v>
                </c:pt>
                <c:pt idx="383">
                  <c:v>2.4796999999999971</c:v>
                </c:pt>
                <c:pt idx="384">
                  <c:v>2.569</c:v>
                </c:pt>
                <c:pt idx="385">
                  <c:v>2.6539999999999999</c:v>
                </c:pt>
                <c:pt idx="386">
                  <c:v>2.7395999999999998</c:v>
                </c:pt>
                <c:pt idx="387">
                  <c:v>2.8479000000000001</c:v>
                </c:pt>
                <c:pt idx="388">
                  <c:v>2.9977999999999998</c:v>
                </c:pt>
                <c:pt idx="389">
                  <c:v>3.1516999999999977</c:v>
                </c:pt>
                <c:pt idx="390">
                  <c:v>3.2772000000000001</c:v>
                </c:pt>
                <c:pt idx="391">
                  <c:v>3.3815999999999997</c:v>
                </c:pt>
                <c:pt idx="392">
                  <c:v>3.4777</c:v>
                </c:pt>
                <c:pt idx="393">
                  <c:v>3.5723999999999987</c:v>
                </c:pt>
                <c:pt idx="394">
                  <c:v>3.6591999999999998</c:v>
                </c:pt>
                <c:pt idx="395">
                  <c:v>3.7349999999999999</c:v>
                </c:pt>
                <c:pt idx="396">
                  <c:v>3.7999000000000001</c:v>
                </c:pt>
                <c:pt idx="397">
                  <c:v>3.8584999999999972</c:v>
                </c:pt>
                <c:pt idx="398">
                  <c:v>3.9143999999999997</c:v>
                </c:pt>
                <c:pt idx="399">
                  <c:v>3.9785999999999997</c:v>
                </c:pt>
                <c:pt idx="400">
                  <c:v>4.0507999999999997</c:v>
                </c:pt>
                <c:pt idx="401">
                  <c:v>4.1147999999999945</c:v>
                </c:pt>
                <c:pt idx="402">
                  <c:v>4.1668999999999965</c:v>
                </c:pt>
                <c:pt idx="403">
                  <c:v>4.2078999999999995</c:v>
                </c:pt>
                <c:pt idx="404">
                  <c:v>4.242</c:v>
                </c:pt>
                <c:pt idx="405">
                  <c:v>4.2713000000000063</c:v>
                </c:pt>
                <c:pt idx="406">
                  <c:v>4.2988</c:v>
                </c:pt>
                <c:pt idx="407">
                  <c:v>4.3229999999999951</c:v>
                </c:pt>
                <c:pt idx="408">
                  <c:v>4.3407</c:v>
                </c:pt>
                <c:pt idx="409">
                  <c:v>4.3502000000000001</c:v>
                </c:pt>
                <c:pt idx="410">
                  <c:v>4.3544999999999945</c:v>
                </c:pt>
                <c:pt idx="411">
                  <c:v>4.3562000000000003</c:v>
                </c:pt>
                <c:pt idx="412">
                  <c:v>4.3567</c:v>
                </c:pt>
                <c:pt idx="413">
                  <c:v>4.3568999999999996</c:v>
                </c:pt>
                <c:pt idx="414">
                  <c:v>4.3568999999999996</c:v>
                </c:pt>
                <c:pt idx="415">
                  <c:v>4.3569999999999975</c:v>
                </c:pt>
                <c:pt idx="416">
                  <c:v>4.3572999999999995</c:v>
                </c:pt>
                <c:pt idx="417">
                  <c:v>4.3578999999999946</c:v>
                </c:pt>
                <c:pt idx="418">
                  <c:v>4.3593000000000002</c:v>
                </c:pt>
                <c:pt idx="419">
                  <c:v>4.3620999999999945</c:v>
                </c:pt>
                <c:pt idx="420">
                  <c:v>4.3668999999999976</c:v>
                </c:pt>
                <c:pt idx="421">
                  <c:v>4.3747999999999996</c:v>
                </c:pt>
                <c:pt idx="422">
                  <c:v>4.3861999999999997</c:v>
                </c:pt>
                <c:pt idx="423">
                  <c:v>4.4015000000000004</c:v>
                </c:pt>
                <c:pt idx="424">
                  <c:v>4.4207000000000001</c:v>
                </c:pt>
                <c:pt idx="425">
                  <c:v>4.4421999999999997</c:v>
                </c:pt>
                <c:pt idx="426">
                  <c:v>4.4647999999999985</c:v>
                </c:pt>
                <c:pt idx="427">
                  <c:v>4.4875999999999996</c:v>
                </c:pt>
                <c:pt idx="428">
                  <c:v>4.5087999999999999</c:v>
                </c:pt>
                <c:pt idx="429">
                  <c:v>4.5279999999999943</c:v>
                </c:pt>
                <c:pt idx="430">
                  <c:v>4.5453000000000001</c:v>
                </c:pt>
                <c:pt idx="431">
                  <c:v>4.5606999999999998</c:v>
                </c:pt>
                <c:pt idx="432">
                  <c:v>4.5740999999999996</c:v>
                </c:pt>
                <c:pt idx="433">
                  <c:v>4.5857999999999999</c:v>
                </c:pt>
                <c:pt idx="434">
                  <c:v>4.5956000000000001</c:v>
                </c:pt>
                <c:pt idx="435">
                  <c:v>4.6034999999999995</c:v>
                </c:pt>
                <c:pt idx="436">
                  <c:v>4.6093999999999999</c:v>
                </c:pt>
                <c:pt idx="437">
                  <c:v>4.6132</c:v>
                </c:pt>
                <c:pt idx="438">
                  <c:v>4.614999999999994</c:v>
                </c:pt>
                <c:pt idx="439">
                  <c:v>4.6148999999999942</c:v>
                </c:pt>
                <c:pt idx="440">
                  <c:v>4.6130999999999975</c:v>
                </c:pt>
                <c:pt idx="441">
                  <c:v>4.6099999999999985</c:v>
                </c:pt>
                <c:pt idx="442">
                  <c:v>4.6056999999999997</c:v>
                </c:pt>
                <c:pt idx="443">
                  <c:v>4.6006</c:v>
                </c:pt>
                <c:pt idx="444">
                  <c:v>4.5948999999999955</c:v>
                </c:pt>
                <c:pt idx="445">
                  <c:v>4.5883000000000003</c:v>
                </c:pt>
                <c:pt idx="446">
                  <c:v>4.5810000000000004</c:v>
                </c:pt>
                <c:pt idx="447">
                  <c:v>4.5728</c:v>
                </c:pt>
                <c:pt idx="448">
                  <c:v>4.5633999999999997</c:v>
                </c:pt>
                <c:pt idx="449">
                  <c:v>4.5529999999999955</c:v>
                </c:pt>
                <c:pt idx="450">
                  <c:v>4.5413000000000014</c:v>
                </c:pt>
                <c:pt idx="451">
                  <c:v>4.5273999999999965</c:v>
                </c:pt>
                <c:pt idx="452">
                  <c:v>4.5053000000000001</c:v>
                </c:pt>
                <c:pt idx="453">
                  <c:v>4.4268000000000001</c:v>
                </c:pt>
                <c:pt idx="454">
                  <c:v>4.1742999999999997</c:v>
                </c:pt>
                <c:pt idx="455">
                  <c:v>4.0391000000000004</c:v>
                </c:pt>
                <c:pt idx="456">
                  <c:v>3.9649000000000001</c:v>
                </c:pt>
                <c:pt idx="457">
                  <c:v>3.9177999999999997</c:v>
                </c:pt>
                <c:pt idx="458">
                  <c:v>3.8864999999999972</c:v>
                </c:pt>
                <c:pt idx="459">
                  <c:v>3.8677000000000001</c:v>
                </c:pt>
                <c:pt idx="460">
                  <c:v>3.8609999999999998</c:v>
                </c:pt>
                <c:pt idx="461">
                  <c:v>3.8694999999999977</c:v>
                </c:pt>
                <c:pt idx="462">
                  <c:v>3.8877000000000002</c:v>
                </c:pt>
                <c:pt idx="463">
                  <c:v>3.9041999999999999</c:v>
                </c:pt>
                <c:pt idx="464">
                  <c:v>3.9137999999999997</c:v>
                </c:pt>
                <c:pt idx="465">
                  <c:v>3.916299999999997</c:v>
                </c:pt>
                <c:pt idx="466">
                  <c:v>3.9139999999999997</c:v>
                </c:pt>
                <c:pt idx="467">
                  <c:v>3.9089999999999998</c:v>
                </c:pt>
                <c:pt idx="468">
                  <c:v>3.9020999999999977</c:v>
                </c:pt>
                <c:pt idx="469">
                  <c:v>3.8935</c:v>
                </c:pt>
                <c:pt idx="470">
                  <c:v>3.8831000000000002</c:v>
                </c:pt>
                <c:pt idx="471">
                  <c:v>3.8704999999999972</c:v>
                </c:pt>
                <c:pt idx="472">
                  <c:v>3.8557999999999977</c:v>
                </c:pt>
                <c:pt idx="473">
                  <c:v>3.8391999999999977</c:v>
                </c:pt>
                <c:pt idx="474">
                  <c:v>3.819699999999997</c:v>
                </c:pt>
                <c:pt idx="475">
                  <c:v>3.7967</c:v>
                </c:pt>
                <c:pt idx="476">
                  <c:v>3.7683000000000026</c:v>
                </c:pt>
                <c:pt idx="477">
                  <c:v>3.7336</c:v>
                </c:pt>
                <c:pt idx="478">
                  <c:v>3.6926999999999977</c:v>
                </c:pt>
                <c:pt idx="479">
                  <c:v>3.6465999999999998</c:v>
                </c:pt>
                <c:pt idx="480">
                  <c:v>3.5998999999999977</c:v>
                </c:pt>
                <c:pt idx="481">
                  <c:v>3.5521999999999987</c:v>
                </c:pt>
                <c:pt idx="482">
                  <c:v>3.5063999999999997</c:v>
                </c:pt>
                <c:pt idx="483">
                  <c:v>3.4681000000000002</c:v>
                </c:pt>
                <c:pt idx="484">
                  <c:v>3.4485000000000001</c:v>
                </c:pt>
                <c:pt idx="485">
                  <c:v>3.48</c:v>
                </c:pt>
                <c:pt idx="486">
                  <c:v>3.6027</c:v>
                </c:pt>
                <c:pt idx="487">
                  <c:v>3.8102999999999971</c:v>
                </c:pt>
                <c:pt idx="488">
                  <c:v>4.0361000000000002</c:v>
                </c:pt>
                <c:pt idx="489">
                  <c:v>4.2039999999999997</c:v>
                </c:pt>
                <c:pt idx="490">
                  <c:v>4.2942999999999998</c:v>
                </c:pt>
                <c:pt idx="491">
                  <c:v>4.3343999999999996</c:v>
                </c:pt>
                <c:pt idx="492">
                  <c:v>4.3498999999999999</c:v>
                </c:pt>
                <c:pt idx="493">
                  <c:v>4.3550999999999975</c:v>
                </c:pt>
                <c:pt idx="494">
                  <c:v>4.3566000000000003</c:v>
                </c:pt>
                <c:pt idx="495">
                  <c:v>4.3569999999999975</c:v>
                </c:pt>
                <c:pt idx="496">
                  <c:v>4.3578999999999946</c:v>
                </c:pt>
                <c:pt idx="497">
                  <c:v>4.3605999999999945</c:v>
                </c:pt>
                <c:pt idx="498">
                  <c:v>4.3678999999999943</c:v>
                </c:pt>
                <c:pt idx="499">
                  <c:v>4.3834999999999997</c:v>
                </c:pt>
                <c:pt idx="500">
                  <c:v>4.4127000000000001</c:v>
                </c:pt>
                <c:pt idx="501">
                  <c:v>4.4573</c:v>
                </c:pt>
                <c:pt idx="502">
                  <c:v>4.5150999999999986</c:v>
                </c:pt>
                <c:pt idx="503">
                  <c:v>4.5764000000000014</c:v>
                </c:pt>
                <c:pt idx="504">
                  <c:v>4.6341999999999945</c:v>
                </c:pt>
                <c:pt idx="505">
                  <c:v>4.6813000000000002</c:v>
                </c:pt>
                <c:pt idx="506">
                  <c:v>4.7176</c:v>
                </c:pt>
                <c:pt idx="507">
                  <c:v>4.7427000000000001</c:v>
                </c:pt>
                <c:pt idx="508">
                  <c:v>4.7590000000000003</c:v>
                </c:pt>
                <c:pt idx="509">
                  <c:v>4.7682000000000002</c:v>
                </c:pt>
                <c:pt idx="510">
                  <c:v>4.7716000000000065</c:v>
                </c:pt>
                <c:pt idx="511">
                  <c:v>4.7704000000000004</c:v>
                </c:pt>
                <c:pt idx="512">
                  <c:v>4.7654999999999985</c:v>
                </c:pt>
                <c:pt idx="513">
                  <c:v>4.7574999999999985</c:v>
                </c:pt>
                <c:pt idx="514">
                  <c:v>4.7469000000000001</c:v>
                </c:pt>
                <c:pt idx="515">
                  <c:v>4.7338000000000013</c:v>
                </c:pt>
                <c:pt idx="516">
                  <c:v>4.7190000000000003</c:v>
                </c:pt>
                <c:pt idx="517">
                  <c:v>4.7026000000000003</c:v>
                </c:pt>
                <c:pt idx="518">
                  <c:v>4.6845999999999943</c:v>
                </c:pt>
                <c:pt idx="519">
                  <c:v>4.6657999999999955</c:v>
                </c:pt>
                <c:pt idx="520">
                  <c:v>4.6459999999999955</c:v>
                </c:pt>
                <c:pt idx="521">
                  <c:v>4.6253999999999955</c:v>
                </c:pt>
                <c:pt idx="522">
                  <c:v>4.6033999999999997</c:v>
                </c:pt>
                <c:pt idx="523">
                  <c:v>4.5746000000000002</c:v>
                </c:pt>
                <c:pt idx="524">
                  <c:v>4.5106000000000002</c:v>
                </c:pt>
                <c:pt idx="525">
                  <c:v>4.2295999999999996</c:v>
                </c:pt>
                <c:pt idx="526">
                  <c:v>4.0033000000000003</c:v>
                </c:pt>
                <c:pt idx="527">
                  <c:v>3.8940999999999977</c:v>
                </c:pt>
                <c:pt idx="528">
                  <c:v>3.8300999999999972</c:v>
                </c:pt>
                <c:pt idx="529">
                  <c:v>3.7825000000000002</c:v>
                </c:pt>
                <c:pt idx="530">
                  <c:v>3.7385000000000002</c:v>
                </c:pt>
                <c:pt idx="531">
                  <c:v>3.6936</c:v>
                </c:pt>
                <c:pt idx="532">
                  <c:v>3.6480000000000001</c:v>
                </c:pt>
                <c:pt idx="533">
                  <c:v>3.6008</c:v>
                </c:pt>
                <c:pt idx="534">
                  <c:v>3.5539000000000001</c:v>
                </c:pt>
                <c:pt idx="535">
                  <c:v>3.5072000000000001</c:v>
                </c:pt>
                <c:pt idx="536">
                  <c:v>3.4611000000000001</c:v>
                </c:pt>
                <c:pt idx="537">
                  <c:v>3.4167999999999972</c:v>
                </c:pt>
                <c:pt idx="538">
                  <c:v>3.3755999999999977</c:v>
                </c:pt>
                <c:pt idx="539">
                  <c:v>3.3357999999999977</c:v>
                </c:pt>
                <c:pt idx="540">
                  <c:v>3.2989999999999999</c:v>
                </c:pt>
                <c:pt idx="541">
                  <c:v>3.2632000000000012</c:v>
                </c:pt>
                <c:pt idx="542">
                  <c:v>3.2294</c:v>
                </c:pt>
                <c:pt idx="543">
                  <c:v>3.1976</c:v>
                </c:pt>
                <c:pt idx="544">
                  <c:v>3.1669999999999998</c:v>
                </c:pt>
                <c:pt idx="545">
                  <c:v>3.1387999999999998</c:v>
                </c:pt>
                <c:pt idx="546">
                  <c:v>3.1121999999999987</c:v>
                </c:pt>
                <c:pt idx="547">
                  <c:v>3.0855999999999999</c:v>
                </c:pt>
                <c:pt idx="548">
                  <c:v>3.0596999999999972</c:v>
                </c:pt>
                <c:pt idx="549">
                  <c:v>3.0337000000000001</c:v>
                </c:pt>
                <c:pt idx="550">
                  <c:v>3.0081000000000002</c:v>
                </c:pt>
                <c:pt idx="551">
                  <c:v>2.9834000000000001</c:v>
                </c:pt>
                <c:pt idx="552">
                  <c:v>2.9607000000000001</c:v>
                </c:pt>
                <c:pt idx="553">
                  <c:v>2.9407999999999999</c:v>
                </c:pt>
                <c:pt idx="554">
                  <c:v>2.9239999999999999</c:v>
                </c:pt>
                <c:pt idx="555">
                  <c:v>2.9105999999999987</c:v>
                </c:pt>
                <c:pt idx="556">
                  <c:v>2.9003000000000001</c:v>
                </c:pt>
                <c:pt idx="557">
                  <c:v>2.8927999999999972</c:v>
                </c:pt>
                <c:pt idx="558">
                  <c:v>2.8879000000000001</c:v>
                </c:pt>
                <c:pt idx="559">
                  <c:v>2.8849999999999998</c:v>
                </c:pt>
                <c:pt idx="560">
                  <c:v>2.8843999999999999</c:v>
                </c:pt>
                <c:pt idx="561">
                  <c:v>2.8865999999999987</c:v>
                </c:pt>
                <c:pt idx="562">
                  <c:v>2.8927999999999972</c:v>
                </c:pt>
                <c:pt idx="563">
                  <c:v>2.9051</c:v>
                </c:pt>
                <c:pt idx="564">
                  <c:v>2.9241999999999999</c:v>
                </c:pt>
                <c:pt idx="565">
                  <c:v>2.9489999999999998</c:v>
                </c:pt>
                <c:pt idx="566">
                  <c:v>2.9759999999999978</c:v>
                </c:pt>
                <c:pt idx="567">
                  <c:v>3.0032999999999999</c:v>
                </c:pt>
                <c:pt idx="568">
                  <c:v>3.0293000000000001</c:v>
                </c:pt>
                <c:pt idx="569">
                  <c:v>3.0537999999999998</c:v>
                </c:pt>
                <c:pt idx="570">
                  <c:v>3.0761999999999987</c:v>
                </c:pt>
                <c:pt idx="571">
                  <c:v>3.0951999999999997</c:v>
                </c:pt>
                <c:pt idx="572">
                  <c:v>3.1097999999999999</c:v>
                </c:pt>
                <c:pt idx="573">
                  <c:v>3.1197999999999997</c:v>
                </c:pt>
                <c:pt idx="574">
                  <c:v>3.1259999999999999</c:v>
                </c:pt>
                <c:pt idx="575">
                  <c:v>3.1295000000000002</c:v>
                </c:pt>
                <c:pt idx="576">
                  <c:v>3.1307999999999998</c:v>
                </c:pt>
                <c:pt idx="577">
                  <c:v>3.1295000000000002</c:v>
                </c:pt>
                <c:pt idx="578">
                  <c:v>3.1248999999999998</c:v>
                </c:pt>
                <c:pt idx="579">
                  <c:v>3.1160999999999972</c:v>
                </c:pt>
                <c:pt idx="580">
                  <c:v>3.1023999999999998</c:v>
                </c:pt>
                <c:pt idx="581">
                  <c:v>3.0836999999999999</c:v>
                </c:pt>
                <c:pt idx="582">
                  <c:v>3.0609999999999999</c:v>
                </c:pt>
                <c:pt idx="583">
                  <c:v>3.0341999999999998</c:v>
                </c:pt>
                <c:pt idx="584">
                  <c:v>3.0047999999999999</c:v>
                </c:pt>
                <c:pt idx="585">
                  <c:v>2.9735999999999998</c:v>
                </c:pt>
                <c:pt idx="586">
                  <c:v>2.9407000000000001</c:v>
                </c:pt>
                <c:pt idx="587">
                  <c:v>2.9055</c:v>
                </c:pt>
                <c:pt idx="588">
                  <c:v>2.8694999999999977</c:v>
                </c:pt>
                <c:pt idx="589">
                  <c:v>2.8335999999999997</c:v>
                </c:pt>
                <c:pt idx="590">
                  <c:v>2.7988</c:v>
                </c:pt>
                <c:pt idx="591">
                  <c:v>2.7648000000000001</c:v>
                </c:pt>
                <c:pt idx="592">
                  <c:v>2.7317999999999998</c:v>
                </c:pt>
                <c:pt idx="593">
                  <c:v>2.7018</c:v>
                </c:pt>
                <c:pt idx="594">
                  <c:v>2.6755</c:v>
                </c:pt>
                <c:pt idx="595">
                  <c:v>2.6535000000000002</c:v>
                </c:pt>
                <c:pt idx="596">
                  <c:v>2.6345999999999998</c:v>
                </c:pt>
                <c:pt idx="597">
                  <c:v>2.6191999999999998</c:v>
                </c:pt>
                <c:pt idx="598">
                  <c:v>2.6071000000000026</c:v>
                </c:pt>
                <c:pt idx="599">
                  <c:v>2.5971000000000002</c:v>
                </c:pt>
                <c:pt idx="600">
                  <c:v>2.5886999999999998</c:v>
                </c:pt>
                <c:pt idx="601">
                  <c:v>2.5815999999999999</c:v>
                </c:pt>
                <c:pt idx="602">
                  <c:v>2.5750999999999977</c:v>
                </c:pt>
                <c:pt idx="603">
                  <c:v>2.5697999999999999</c:v>
                </c:pt>
                <c:pt idx="604">
                  <c:v>2.5663</c:v>
                </c:pt>
                <c:pt idx="605">
                  <c:v>2.5655999999999999</c:v>
                </c:pt>
                <c:pt idx="606">
                  <c:v>2.5691000000000002</c:v>
                </c:pt>
                <c:pt idx="607">
                  <c:v>2.5789</c:v>
                </c:pt>
                <c:pt idx="608">
                  <c:v>2.5991999999999997</c:v>
                </c:pt>
                <c:pt idx="609">
                  <c:v>2.6368999999999971</c:v>
                </c:pt>
                <c:pt idx="610">
                  <c:v>2.7012999999999998</c:v>
                </c:pt>
                <c:pt idx="611">
                  <c:v>2.8085999999999998</c:v>
                </c:pt>
                <c:pt idx="612">
                  <c:v>2.9771999999999998</c:v>
                </c:pt>
                <c:pt idx="613">
                  <c:v>3.2259000000000002</c:v>
                </c:pt>
                <c:pt idx="614">
                  <c:v>3.5177999999999998</c:v>
                </c:pt>
                <c:pt idx="615">
                  <c:v>3.7976000000000001</c:v>
                </c:pt>
                <c:pt idx="616">
                  <c:v>4.0400999999999998</c:v>
                </c:pt>
                <c:pt idx="617">
                  <c:v>4.2054999999999998</c:v>
                </c:pt>
                <c:pt idx="618">
                  <c:v>4.2940999999999985</c:v>
                </c:pt>
                <c:pt idx="619">
                  <c:v>4.3340999999999985</c:v>
                </c:pt>
                <c:pt idx="620">
                  <c:v>4.3495999999999997</c:v>
                </c:pt>
                <c:pt idx="621">
                  <c:v>4.3549999999999951</c:v>
                </c:pt>
                <c:pt idx="622">
                  <c:v>4.3566000000000003</c:v>
                </c:pt>
                <c:pt idx="623">
                  <c:v>4.3569999999999975</c:v>
                </c:pt>
                <c:pt idx="624">
                  <c:v>4.3576999999999995</c:v>
                </c:pt>
                <c:pt idx="625">
                  <c:v>4.3601999999999945</c:v>
                </c:pt>
                <c:pt idx="626">
                  <c:v>4.3673999999999955</c:v>
                </c:pt>
                <c:pt idx="627">
                  <c:v>4.3849999999999945</c:v>
                </c:pt>
                <c:pt idx="628">
                  <c:v>4.4219999999999997</c:v>
                </c:pt>
                <c:pt idx="629">
                  <c:v>4.4840999999999998</c:v>
                </c:pt>
                <c:pt idx="630">
                  <c:v>4.5701000000000001</c:v>
                </c:pt>
                <c:pt idx="631">
                  <c:v>4.6644999999999941</c:v>
                </c:pt>
                <c:pt idx="632">
                  <c:v>4.7511000000000001</c:v>
                </c:pt>
                <c:pt idx="633">
                  <c:v>4.824599999999994</c:v>
                </c:pt>
                <c:pt idx="634">
                  <c:v>4.8833000000000002</c:v>
                </c:pt>
                <c:pt idx="635">
                  <c:v>4.9298999999999999</c:v>
                </c:pt>
                <c:pt idx="636">
                  <c:v>4.968</c:v>
                </c:pt>
                <c:pt idx="637">
                  <c:v>4.9992000000000063</c:v>
                </c:pt>
                <c:pt idx="638">
                  <c:v>5.0258999999999965</c:v>
                </c:pt>
                <c:pt idx="639">
                  <c:v>5.0495000000000001</c:v>
                </c:pt>
                <c:pt idx="640">
                  <c:v>5.0698999999999996</c:v>
                </c:pt>
                <c:pt idx="641">
                  <c:v>5.0880999999999998</c:v>
                </c:pt>
                <c:pt idx="642">
                  <c:v>5.1045999999999943</c:v>
                </c:pt>
                <c:pt idx="643">
                  <c:v>5.1194999999999995</c:v>
                </c:pt>
                <c:pt idx="644">
                  <c:v>5.1332000000000004</c:v>
                </c:pt>
                <c:pt idx="645">
                  <c:v>5.1463000000000001</c:v>
                </c:pt>
                <c:pt idx="646">
                  <c:v>5.1584999999999965</c:v>
                </c:pt>
                <c:pt idx="647">
                  <c:v>5.17</c:v>
                </c:pt>
                <c:pt idx="648">
                  <c:v>5.1806999999999999</c:v>
                </c:pt>
                <c:pt idx="649">
                  <c:v>5.1904999999999966</c:v>
                </c:pt>
                <c:pt idx="650">
                  <c:v>5.1996000000000002</c:v>
                </c:pt>
                <c:pt idx="651">
                  <c:v>5.2081999999999997</c:v>
                </c:pt>
                <c:pt idx="652">
                  <c:v>5.2167000000000003</c:v>
                </c:pt>
                <c:pt idx="653">
                  <c:v>5.2257999999999996</c:v>
                </c:pt>
                <c:pt idx="654">
                  <c:v>5.2366000000000064</c:v>
                </c:pt>
                <c:pt idx="655">
                  <c:v>5.25</c:v>
                </c:pt>
                <c:pt idx="656">
                  <c:v>5.2669999999999995</c:v>
                </c:pt>
                <c:pt idx="657">
                  <c:v>5.2873000000000001</c:v>
                </c:pt>
                <c:pt idx="658">
                  <c:v>5.31</c:v>
                </c:pt>
                <c:pt idx="659">
                  <c:v>5.3326000000000002</c:v>
                </c:pt>
                <c:pt idx="660">
                  <c:v>5.3539999999999965</c:v>
                </c:pt>
                <c:pt idx="661">
                  <c:v>5.3730000000000002</c:v>
                </c:pt>
                <c:pt idx="662">
                  <c:v>5.3891999999999998</c:v>
                </c:pt>
                <c:pt idx="663">
                  <c:v>5.4025999999999996</c:v>
                </c:pt>
                <c:pt idx="664">
                  <c:v>5.4135999999999997</c:v>
                </c:pt>
                <c:pt idx="665">
                  <c:v>5.4222999999999999</c:v>
                </c:pt>
                <c:pt idx="666">
                  <c:v>5.4294000000000002</c:v>
                </c:pt>
                <c:pt idx="667">
                  <c:v>5.4353000000000034</c:v>
                </c:pt>
                <c:pt idx="668">
                  <c:v>5.4403000000000024</c:v>
                </c:pt>
                <c:pt idx="669">
                  <c:v>5.4448999999999996</c:v>
                </c:pt>
                <c:pt idx="670">
                  <c:v>5.4489000000000001</c:v>
                </c:pt>
                <c:pt idx="671">
                  <c:v>5.4524999999999997</c:v>
                </c:pt>
                <c:pt idx="672">
                  <c:v>5.4554999999999998</c:v>
                </c:pt>
                <c:pt idx="673">
                  <c:v>5.4580000000000002</c:v>
                </c:pt>
                <c:pt idx="674">
                  <c:v>5.46</c:v>
                </c:pt>
                <c:pt idx="675">
                  <c:v>5.4614000000000003</c:v>
                </c:pt>
                <c:pt idx="676">
                  <c:v>5.4622000000000002</c:v>
                </c:pt>
                <c:pt idx="677">
                  <c:v>5.4624999999999995</c:v>
                </c:pt>
                <c:pt idx="678">
                  <c:v>5.4622999999999999</c:v>
                </c:pt>
                <c:pt idx="679">
                  <c:v>5.4615</c:v>
                </c:pt>
                <c:pt idx="680">
                  <c:v>5.4603000000000002</c:v>
                </c:pt>
                <c:pt idx="681">
                  <c:v>5.4587000000000003</c:v>
                </c:pt>
                <c:pt idx="682">
                  <c:v>5.4568000000000003</c:v>
                </c:pt>
                <c:pt idx="683">
                  <c:v>5.4546000000000001</c:v>
                </c:pt>
                <c:pt idx="684">
                  <c:v>5.452</c:v>
                </c:pt>
                <c:pt idx="685">
                  <c:v>5.4491000000000014</c:v>
                </c:pt>
                <c:pt idx="686">
                  <c:v>5.4459</c:v>
                </c:pt>
                <c:pt idx="687">
                  <c:v>5.4424000000000001</c:v>
                </c:pt>
                <c:pt idx="688">
                  <c:v>5.4384000000000023</c:v>
                </c:pt>
                <c:pt idx="689">
                  <c:v>5.4340000000000002</c:v>
                </c:pt>
                <c:pt idx="690">
                  <c:v>5.4291</c:v>
                </c:pt>
                <c:pt idx="691">
                  <c:v>5.4237000000000002</c:v>
                </c:pt>
                <c:pt idx="692">
                  <c:v>5.4177999999999997</c:v>
                </c:pt>
                <c:pt idx="693">
                  <c:v>5.4114000000000004</c:v>
                </c:pt>
                <c:pt idx="694">
                  <c:v>5.4047999999999998</c:v>
                </c:pt>
                <c:pt idx="695">
                  <c:v>5.3979999999999944</c:v>
                </c:pt>
                <c:pt idx="696">
                  <c:v>5.3908999999999985</c:v>
                </c:pt>
                <c:pt idx="697">
                  <c:v>5.3837000000000002</c:v>
                </c:pt>
                <c:pt idx="698">
                  <c:v>5.3761999999999999</c:v>
                </c:pt>
                <c:pt idx="699">
                  <c:v>5.3684999999999965</c:v>
                </c:pt>
                <c:pt idx="700">
                  <c:v>5.3606999999999996</c:v>
                </c:pt>
                <c:pt idx="701">
                  <c:v>5.3528999999999956</c:v>
                </c:pt>
                <c:pt idx="702">
                  <c:v>5.3448999999999955</c:v>
                </c:pt>
                <c:pt idx="703">
                  <c:v>5.3368000000000002</c:v>
                </c:pt>
                <c:pt idx="704">
                  <c:v>5.3284999999999965</c:v>
                </c:pt>
                <c:pt idx="705">
                  <c:v>5.3200999999999965</c:v>
                </c:pt>
                <c:pt idx="706">
                  <c:v>5.3114999999999997</c:v>
                </c:pt>
                <c:pt idx="707">
                  <c:v>5.3027999999999995</c:v>
                </c:pt>
                <c:pt idx="708">
                  <c:v>5.2938999999999998</c:v>
                </c:pt>
                <c:pt idx="709">
                  <c:v>5.2846000000000002</c:v>
                </c:pt>
                <c:pt idx="710">
                  <c:v>5.2750000000000004</c:v>
                </c:pt>
                <c:pt idx="711">
                  <c:v>5.2648999999999955</c:v>
                </c:pt>
                <c:pt idx="712">
                  <c:v>5.2545999999999955</c:v>
                </c:pt>
                <c:pt idx="713">
                  <c:v>5.2438000000000002</c:v>
                </c:pt>
                <c:pt idx="714">
                  <c:v>5.2328000000000001</c:v>
                </c:pt>
                <c:pt idx="715">
                  <c:v>5.2215999999999996</c:v>
                </c:pt>
                <c:pt idx="716">
                  <c:v>5.2098000000000004</c:v>
                </c:pt>
                <c:pt idx="717">
                  <c:v>5.1977999999999955</c:v>
                </c:pt>
                <c:pt idx="718">
                  <c:v>5.1853999999999996</c:v>
                </c:pt>
                <c:pt idx="719">
                  <c:v>5.1726000000000001</c:v>
                </c:pt>
                <c:pt idx="720">
                  <c:v>5.1597</c:v>
                </c:pt>
                <c:pt idx="721">
                  <c:v>5.1467999999999998</c:v>
                </c:pt>
                <c:pt idx="722">
                  <c:v>5.1337999999999999</c:v>
                </c:pt>
                <c:pt idx="723">
                  <c:v>5.1204999999999945</c:v>
                </c:pt>
                <c:pt idx="724">
                  <c:v>5.1070999999999955</c:v>
                </c:pt>
                <c:pt idx="725">
                  <c:v>5.0932000000000004</c:v>
                </c:pt>
                <c:pt idx="726">
                  <c:v>5.0789999999999997</c:v>
                </c:pt>
                <c:pt idx="727">
                  <c:v>5.0642999999999985</c:v>
                </c:pt>
                <c:pt idx="728">
                  <c:v>5.0495999999999999</c:v>
                </c:pt>
                <c:pt idx="729">
                  <c:v>5.0344999999999995</c:v>
                </c:pt>
                <c:pt idx="730">
                  <c:v>5.0198999999999998</c:v>
                </c:pt>
                <c:pt idx="731">
                  <c:v>5.0057999999999998</c:v>
                </c:pt>
                <c:pt idx="732">
                  <c:v>4.9926000000000004</c:v>
                </c:pt>
                <c:pt idx="733">
                  <c:v>4.9804000000000004</c:v>
                </c:pt>
                <c:pt idx="734">
                  <c:v>4.9691000000000001</c:v>
                </c:pt>
                <c:pt idx="735">
                  <c:v>4.9585999999999997</c:v>
                </c:pt>
                <c:pt idx="736">
                  <c:v>4.9488000000000003</c:v>
                </c:pt>
                <c:pt idx="737">
                  <c:v>4.9392000000000076</c:v>
                </c:pt>
                <c:pt idx="738">
                  <c:v>4.9298999999999999</c:v>
                </c:pt>
                <c:pt idx="739">
                  <c:v>4.9207000000000001</c:v>
                </c:pt>
                <c:pt idx="740">
                  <c:v>4.9115000000000002</c:v>
                </c:pt>
                <c:pt idx="741">
                  <c:v>4.9024000000000001</c:v>
                </c:pt>
                <c:pt idx="742">
                  <c:v>4.8929999999999945</c:v>
                </c:pt>
                <c:pt idx="743">
                  <c:v>4.8836000000000004</c:v>
                </c:pt>
                <c:pt idx="744">
                  <c:v>4.8742999999999999</c:v>
                </c:pt>
                <c:pt idx="745">
                  <c:v>4.8651999999999944</c:v>
                </c:pt>
                <c:pt idx="746">
                  <c:v>4.8562000000000003</c:v>
                </c:pt>
                <c:pt idx="747">
                  <c:v>4.8475999999999955</c:v>
                </c:pt>
                <c:pt idx="748">
                  <c:v>4.8393000000000024</c:v>
                </c:pt>
                <c:pt idx="749">
                  <c:v>4.8315999999999999</c:v>
                </c:pt>
                <c:pt idx="750">
                  <c:v>4.8240999999999943</c:v>
                </c:pt>
                <c:pt idx="751">
                  <c:v>4.8172999999999995</c:v>
                </c:pt>
                <c:pt idx="752">
                  <c:v>4.8108999999999975</c:v>
                </c:pt>
                <c:pt idx="753">
                  <c:v>4.8050999999999995</c:v>
                </c:pt>
                <c:pt idx="754">
                  <c:v>4.7999000000000001</c:v>
                </c:pt>
                <c:pt idx="755">
                  <c:v>4.7948999999999975</c:v>
                </c:pt>
                <c:pt idx="756">
                  <c:v>4.7904</c:v>
                </c:pt>
                <c:pt idx="757">
                  <c:v>4.7861000000000002</c:v>
                </c:pt>
                <c:pt idx="758">
                  <c:v>4.7819000000000003</c:v>
                </c:pt>
                <c:pt idx="759">
                  <c:v>4.7778</c:v>
                </c:pt>
                <c:pt idx="760">
                  <c:v>4.7739000000000003</c:v>
                </c:pt>
                <c:pt idx="761">
                  <c:v>4.7699999999999996</c:v>
                </c:pt>
                <c:pt idx="762">
                  <c:v>4.7664</c:v>
                </c:pt>
                <c:pt idx="763">
                  <c:v>4.7627999999999995</c:v>
                </c:pt>
                <c:pt idx="764">
                  <c:v>4.7595999999999998</c:v>
                </c:pt>
                <c:pt idx="765">
                  <c:v>4.7567000000000004</c:v>
                </c:pt>
                <c:pt idx="766">
                  <c:v>4.7542999999999997</c:v>
                </c:pt>
                <c:pt idx="767">
                  <c:v>4.7523999999999997</c:v>
                </c:pt>
                <c:pt idx="768">
                  <c:v>4.7508999999999997</c:v>
                </c:pt>
                <c:pt idx="769">
                  <c:v>4.7498000000000014</c:v>
                </c:pt>
                <c:pt idx="770">
                  <c:v>4.7491000000000003</c:v>
                </c:pt>
                <c:pt idx="771">
                  <c:v>4.7487000000000004</c:v>
                </c:pt>
                <c:pt idx="772">
                  <c:v>4.7484000000000002</c:v>
                </c:pt>
                <c:pt idx="773">
                  <c:v>4.7481999999999998</c:v>
                </c:pt>
                <c:pt idx="774">
                  <c:v>4.7481999999999998</c:v>
                </c:pt>
                <c:pt idx="775">
                  <c:v>4.7481999999999998</c:v>
                </c:pt>
                <c:pt idx="776">
                  <c:v>4.7484000000000002</c:v>
                </c:pt>
                <c:pt idx="777">
                  <c:v>4.7488999999999999</c:v>
                </c:pt>
                <c:pt idx="778">
                  <c:v>4.7496000000000063</c:v>
                </c:pt>
                <c:pt idx="779">
                  <c:v>4.7506000000000004</c:v>
                </c:pt>
                <c:pt idx="780">
                  <c:v>4.7517000000000014</c:v>
                </c:pt>
                <c:pt idx="781">
                  <c:v>4.7527999999999997</c:v>
                </c:pt>
                <c:pt idx="782">
                  <c:v>4.7539999999999996</c:v>
                </c:pt>
                <c:pt idx="783">
                  <c:v>4.7550999999999997</c:v>
                </c:pt>
                <c:pt idx="784">
                  <c:v>4.7561999999999998</c:v>
                </c:pt>
                <c:pt idx="785">
                  <c:v>4.7573999999999996</c:v>
                </c:pt>
                <c:pt idx="786">
                  <c:v>4.7586000000000004</c:v>
                </c:pt>
                <c:pt idx="787">
                  <c:v>4.7599</c:v>
                </c:pt>
                <c:pt idx="788">
                  <c:v>4.7614999999999998</c:v>
                </c:pt>
                <c:pt idx="789">
                  <c:v>4.7633999999999999</c:v>
                </c:pt>
                <c:pt idx="790">
                  <c:v>4.7657999999999996</c:v>
                </c:pt>
                <c:pt idx="791">
                  <c:v>4.7686000000000002</c:v>
                </c:pt>
                <c:pt idx="792">
                  <c:v>4.7716000000000065</c:v>
                </c:pt>
                <c:pt idx="793">
                  <c:v>4.7748999999999997</c:v>
                </c:pt>
                <c:pt idx="794">
                  <c:v>4.7779999999999996</c:v>
                </c:pt>
                <c:pt idx="795">
                  <c:v>4.7809999999999997</c:v>
                </c:pt>
                <c:pt idx="796">
                  <c:v>4.7839</c:v>
                </c:pt>
                <c:pt idx="797">
                  <c:v>4.7866000000000053</c:v>
                </c:pt>
                <c:pt idx="798">
                  <c:v>4.7894000000000014</c:v>
                </c:pt>
                <c:pt idx="799">
                  <c:v>4.7923</c:v>
                </c:pt>
                <c:pt idx="800">
                  <c:v>4.7954999999999997</c:v>
                </c:pt>
                <c:pt idx="801">
                  <c:v>4.7991999999999999</c:v>
                </c:pt>
                <c:pt idx="802">
                  <c:v>4.8033999999999999</c:v>
                </c:pt>
                <c:pt idx="803">
                  <c:v>4.8082000000000003</c:v>
                </c:pt>
                <c:pt idx="804">
                  <c:v>4.8132999999999999</c:v>
                </c:pt>
                <c:pt idx="805">
                  <c:v>4.8184999999999985</c:v>
                </c:pt>
                <c:pt idx="806">
                  <c:v>4.8236999999999997</c:v>
                </c:pt>
                <c:pt idx="807">
                  <c:v>4.8286999999999995</c:v>
                </c:pt>
                <c:pt idx="808">
                  <c:v>4.8334000000000001</c:v>
                </c:pt>
                <c:pt idx="809">
                  <c:v>4.8376999999999999</c:v>
                </c:pt>
                <c:pt idx="810">
                  <c:v>4.8415999999999997</c:v>
                </c:pt>
                <c:pt idx="811">
                  <c:v>4.8448999999999955</c:v>
                </c:pt>
                <c:pt idx="812">
                  <c:v>4.8473999999999995</c:v>
                </c:pt>
                <c:pt idx="813">
                  <c:v>4.8494000000000002</c:v>
                </c:pt>
                <c:pt idx="814">
                  <c:v>4.8508999999999975</c:v>
                </c:pt>
                <c:pt idx="815">
                  <c:v>4.8522999999999996</c:v>
                </c:pt>
                <c:pt idx="816">
                  <c:v>4.8536000000000001</c:v>
                </c:pt>
                <c:pt idx="817">
                  <c:v>4.8548999999999944</c:v>
                </c:pt>
                <c:pt idx="818">
                  <c:v>4.8562000000000003</c:v>
                </c:pt>
                <c:pt idx="819">
                  <c:v>4.8572999999999995</c:v>
                </c:pt>
                <c:pt idx="820">
                  <c:v>4.8582000000000001</c:v>
                </c:pt>
                <c:pt idx="821">
                  <c:v>4.8588999999999976</c:v>
                </c:pt>
                <c:pt idx="822">
                  <c:v>4.8594999999999997</c:v>
                </c:pt>
                <c:pt idx="823">
                  <c:v>4.8598999999999997</c:v>
                </c:pt>
                <c:pt idx="824">
                  <c:v>4.8601999999999945</c:v>
                </c:pt>
                <c:pt idx="825">
                  <c:v>4.8605999999999945</c:v>
                </c:pt>
                <c:pt idx="826">
                  <c:v>4.8610999999999995</c:v>
                </c:pt>
                <c:pt idx="827">
                  <c:v>4.8616999999999999</c:v>
                </c:pt>
                <c:pt idx="828">
                  <c:v>4.8622999999999985</c:v>
                </c:pt>
                <c:pt idx="829">
                  <c:v>4.8626999999999985</c:v>
                </c:pt>
                <c:pt idx="830">
                  <c:v>4.8629999999999951</c:v>
                </c:pt>
                <c:pt idx="831">
                  <c:v>4.8627999999999965</c:v>
                </c:pt>
                <c:pt idx="832">
                  <c:v>4.8623999999999965</c:v>
                </c:pt>
                <c:pt idx="833">
                  <c:v>4.8616000000000001</c:v>
                </c:pt>
                <c:pt idx="834">
                  <c:v>4.8605999999999945</c:v>
                </c:pt>
                <c:pt idx="835">
                  <c:v>4.8593999999999999</c:v>
                </c:pt>
                <c:pt idx="836">
                  <c:v>4.8580999999999985</c:v>
                </c:pt>
                <c:pt idx="837">
                  <c:v>4.8567999999999998</c:v>
                </c:pt>
                <c:pt idx="838">
                  <c:v>4.8555999999999955</c:v>
                </c:pt>
                <c:pt idx="839">
                  <c:v>4.8544999999999945</c:v>
                </c:pt>
                <c:pt idx="840">
                  <c:v>4.8534999999999995</c:v>
                </c:pt>
                <c:pt idx="841">
                  <c:v>4.8524999999999965</c:v>
                </c:pt>
                <c:pt idx="842">
                  <c:v>4.8513999999999999</c:v>
                </c:pt>
                <c:pt idx="843">
                  <c:v>4.8502000000000001</c:v>
                </c:pt>
                <c:pt idx="844">
                  <c:v>4.8487999999999998</c:v>
                </c:pt>
                <c:pt idx="845">
                  <c:v>4.8470999999999975</c:v>
                </c:pt>
                <c:pt idx="846">
                  <c:v>4.8452000000000002</c:v>
                </c:pt>
                <c:pt idx="847">
                  <c:v>4.8430999999999997</c:v>
                </c:pt>
                <c:pt idx="848">
                  <c:v>4.8407999999999998</c:v>
                </c:pt>
                <c:pt idx="849">
                  <c:v>4.8383000000000003</c:v>
                </c:pt>
                <c:pt idx="850">
                  <c:v>4.8358999999999996</c:v>
                </c:pt>
                <c:pt idx="851">
                  <c:v>4.8334000000000001</c:v>
                </c:pt>
                <c:pt idx="852">
                  <c:v>4.8310000000000004</c:v>
                </c:pt>
                <c:pt idx="853">
                  <c:v>4.8284999999999965</c:v>
                </c:pt>
                <c:pt idx="854">
                  <c:v>4.8257999999999965</c:v>
                </c:pt>
                <c:pt idx="855">
                  <c:v>4.8227999999999955</c:v>
                </c:pt>
                <c:pt idx="856">
                  <c:v>4.8194999999999997</c:v>
                </c:pt>
                <c:pt idx="857">
                  <c:v>4.8156999999999996</c:v>
                </c:pt>
                <c:pt idx="858">
                  <c:v>4.8113999999999999</c:v>
                </c:pt>
                <c:pt idx="859">
                  <c:v>4.8068</c:v>
                </c:pt>
                <c:pt idx="860">
                  <c:v>4.8018000000000001</c:v>
                </c:pt>
                <c:pt idx="861">
                  <c:v>4.7965999999999998</c:v>
                </c:pt>
                <c:pt idx="862">
                  <c:v>4.7911999999999999</c:v>
                </c:pt>
                <c:pt idx="863">
                  <c:v>4.7857000000000003</c:v>
                </c:pt>
                <c:pt idx="864">
                  <c:v>4.7804000000000002</c:v>
                </c:pt>
                <c:pt idx="865">
                  <c:v>4.7751000000000001</c:v>
                </c:pt>
                <c:pt idx="866">
                  <c:v>4.7698</c:v>
                </c:pt>
                <c:pt idx="867">
                  <c:v>4.7644999999999955</c:v>
                </c:pt>
                <c:pt idx="868">
                  <c:v>4.7591999999999999</c:v>
                </c:pt>
                <c:pt idx="869">
                  <c:v>4.7537000000000003</c:v>
                </c:pt>
                <c:pt idx="870">
                  <c:v>4.7480000000000002</c:v>
                </c:pt>
                <c:pt idx="871">
                  <c:v>4.7423000000000002</c:v>
                </c:pt>
                <c:pt idx="872">
                  <c:v>4.7364000000000024</c:v>
                </c:pt>
                <c:pt idx="873">
                  <c:v>4.7304000000000004</c:v>
                </c:pt>
                <c:pt idx="874">
                  <c:v>4.7244999999999955</c:v>
                </c:pt>
                <c:pt idx="875">
                  <c:v>4.7187999999999999</c:v>
                </c:pt>
                <c:pt idx="876">
                  <c:v>4.7134999999999998</c:v>
                </c:pt>
                <c:pt idx="877">
                  <c:v>4.7084999999999999</c:v>
                </c:pt>
                <c:pt idx="878">
                  <c:v>4.7039</c:v>
                </c:pt>
                <c:pt idx="879">
                  <c:v>4.6996000000000002</c:v>
                </c:pt>
                <c:pt idx="880">
                  <c:v>4.6953999999999985</c:v>
                </c:pt>
                <c:pt idx="881">
                  <c:v>4.6913</c:v>
                </c:pt>
                <c:pt idx="882">
                  <c:v>4.6872999999999996</c:v>
                </c:pt>
                <c:pt idx="883">
                  <c:v>4.6832000000000003</c:v>
                </c:pt>
                <c:pt idx="884">
                  <c:v>4.6791999999999998</c:v>
                </c:pt>
                <c:pt idx="885">
                  <c:v>4.6753999999999998</c:v>
                </c:pt>
                <c:pt idx="886">
                  <c:v>4.6715999999999998</c:v>
                </c:pt>
                <c:pt idx="887">
                  <c:v>4.6680999999999955</c:v>
                </c:pt>
                <c:pt idx="888">
                  <c:v>4.6648999999999941</c:v>
                </c:pt>
                <c:pt idx="889">
                  <c:v>4.6619999999999955</c:v>
                </c:pt>
                <c:pt idx="890">
                  <c:v>4.6593999999999998</c:v>
                </c:pt>
                <c:pt idx="891">
                  <c:v>4.6571999999999942</c:v>
                </c:pt>
                <c:pt idx="892">
                  <c:v>4.6552999999999995</c:v>
                </c:pt>
                <c:pt idx="893">
                  <c:v>4.6536</c:v>
                </c:pt>
                <c:pt idx="894">
                  <c:v>4.6520999999999955</c:v>
                </c:pt>
                <c:pt idx="895">
                  <c:v>4.6504999999999965</c:v>
                </c:pt>
                <c:pt idx="896">
                  <c:v>4.6487999999999996</c:v>
                </c:pt>
                <c:pt idx="897">
                  <c:v>4.6468999999999996</c:v>
                </c:pt>
                <c:pt idx="898">
                  <c:v>4.6448999999999945</c:v>
                </c:pt>
                <c:pt idx="899">
                  <c:v>4.6424999999999965</c:v>
                </c:pt>
                <c:pt idx="900">
                  <c:v>4.6398999999999999</c:v>
                </c:pt>
                <c:pt idx="901">
                  <c:v>4.6372</c:v>
                </c:pt>
                <c:pt idx="902">
                  <c:v>4.6341999999999945</c:v>
                </c:pt>
                <c:pt idx="903">
                  <c:v>4.6311999999999998</c:v>
                </c:pt>
                <c:pt idx="904">
                  <c:v>4.6280999999999946</c:v>
                </c:pt>
                <c:pt idx="905">
                  <c:v>4.624899999999994</c:v>
                </c:pt>
                <c:pt idx="906">
                  <c:v>4.6216999999999997</c:v>
                </c:pt>
                <c:pt idx="907">
                  <c:v>4.6181999999999945</c:v>
                </c:pt>
                <c:pt idx="908">
                  <c:v>4.6147999999999945</c:v>
                </c:pt>
                <c:pt idx="909">
                  <c:v>4.6110999999999995</c:v>
                </c:pt>
                <c:pt idx="910">
                  <c:v>4.6073999999999975</c:v>
                </c:pt>
                <c:pt idx="911">
                  <c:v>4.6036999999999999</c:v>
                </c:pt>
                <c:pt idx="912">
                  <c:v>4.5998999999999999</c:v>
                </c:pt>
                <c:pt idx="913">
                  <c:v>4.5961999999999996</c:v>
                </c:pt>
                <c:pt idx="914">
                  <c:v>4.5924999999999985</c:v>
                </c:pt>
                <c:pt idx="915">
                  <c:v>4.5890000000000004</c:v>
                </c:pt>
                <c:pt idx="916">
                  <c:v>4.5854999999999997</c:v>
                </c:pt>
                <c:pt idx="917">
                  <c:v>4.5820999999999996</c:v>
                </c:pt>
                <c:pt idx="918">
                  <c:v>4.5789</c:v>
                </c:pt>
                <c:pt idx="919">
                  <c:v>4.5757000000000003</c:v>
                </c:pt>
                <c:pt idx="920">
                  <c:v>4.5726000000000004</c:v>
                </c:pt>
                <c:pt idx="921">
                  <c:v>4.5694999999999997</c:v>
                </c:pt>
                <c:pt idx="922">
                  <c:v>4.5663</c:v>
                </c:pt>
                <c:pt idx="923">
                  <c:v>4.5630999999999995</c:v>
                </c:pt>
                <c:pt idx="924">
                  <c:v>4.5598999999999998</c:v>
                </c:pt>
                <c:pt idx="925">
                  <c:v>4.5564999999999998</c:v>
                </c:pt>
                <c:pt idx="926">
                  <c:v>4.5530999999999997</c:v>
                </c:pt>
                <c:pt idx="927">
                  <c:v>4.5497000000000014</c:v>
                </c:pt>
                <c:pt idx="928">
                  <c:v>4.5461999999999998</c:v>
                </c:pt>
                <c:pt idx="929">
                  <c:v>4.5424999999999995</c:v>
                </c:pt>
                <c:pt idx="930">
                  <c:v>4.5387000000000004</c:v>
                </c:pt>
                <c:pt idx="931">
                  <c:v>4.5347</c:v>
                </c:pt>
                <c:pt idx="932">
                  <c:v>4.5305</c:v>
                </c:pt>
                <c:pt idx="933">
                  <c:v>4.5259999999999945</c:v>
                </c:pt>
                <c:pt idx="934">
                  <c:v>4.5210999999999997</c:v>
                </c:pt>
                <c:pt idx="935">
                  <c:v>4.516</c:v>
                </c:pt>
                <c:pt idx="936">
                  <c:v>4.5103999999999997</c:v>
                </c:pt>
                <c:pt idx="937">
                  <c:v>4.5045999999999955</c:v>
                </c:pt>
                <c:pt idx="938">
                  <c:v>4.4984999999999999</c:v>
                </c:pt>
                <c:pt idx="939">
                  <c:v>4.4919000000000002</c:v>
                </c:pt>
                <c:pt idx="940">
                  <c:v>4.4851000000000001</c:v>
                </c:pt>
                <c:pt idx="941">
                  <c:v>4.4779999999999998</c:v>
                </c:pt>
                <c:pt idx="942">
                  <c:v>4.4708000000000014</c:v>
                </c:pt>
                <c:pt idx="943">
                  <c:v>4.4630999999999998</c:v>
                </c:pt>
                <c:pt idx="944">
                  <c:v>4.4542000000000002</c:v>
                </c:pt>
                <c:pt idx="945">
                  <c:v>4.4394000000000062</c:v>
                </c:pt>
                <c:pt idx="946">
                  <c:v>4.3872999999999998</c:v>
                </c:pt>
                <c:pt idx="947">
                  <c:v>4.2598000000000003</c:v>
                </c:pt>
                <c:pt idx="948">
                  <c:v>4.1976999999999975</c:v>
                </c:pt>
                <c:pt idx="949">
                  <c:v>4.1622999999999966</c:v>
                </c:pt>
                <c:pt idx="950">
                  <c:v>4.1375999999999955</c:v>
                </c:pt>
                <c:pt idx="951">
                  <c:v>4.1160999999999985</c:v>
                </c:pt>
                <c:pt idx="952">
                  <c:v>4.0961999999999996</c:v>
                </c:pt>
                <c:pt idx="953">
                  <c:v>4.0758000000000001</c:v>
                </c:pt>
                <c:pt idx="954">
                  <c:v>4.0549999999999944</c:v>
                </c:pt>
                <c:pt idx="955">
                  <c:v>4.0334000000000003</c:v>
                </c:pt>
                <c:pt idx="956">
                  <c:v>4.0108999999999995</c:v>
                </c:pt>
                <c:pt idx="957">
                  <c:v>3.988</c:v>
                </c:pt>
                <c:pt idx="958">
                  <c:v>3.9643000000000002</c:v>
                </c:pt>
                <c:pt idx="959">
                  <c:v>3.9403000000000001</c:v>
                </c:pt>
                <c:pt idx="960">
                  <c:v>3.9156999999999975</c:v>
                </c:pt>
                <c:pt idx="961">
                  <c:v>3.8913999999999977</c:v>
                </c:pt>
                <c:pt idx="962">
                  <c:v>3.8673000000000002</c:v>
                </c:pt>
                <c:pt idx="963">
                  <c:v>3.8441000000000001</c:v>
                </c:pt>
                <c:pt idx="964">
                  <c:v>3.8214999999999977</c:v>
                </c:pt>
                <c:pt idx="965">
                  <c:v>3.7993000000000001</c:v>
                </c:pt>
                <c:pt idx="966">
                  <c:v>3.7772000000000001</c:v>
                </c:pt>
                <c:pt idx="967">
                  <c:v>3.7544</c:v>
                </c:pt>
                <c:pt idx="968">
                  <c:v>3.7288999999999999</c:v>
                </c:pt>
                <c:pt idx="969">
                  <c:v>3.7010999999999998</c:v>
                </c:pt>
                <c:pt idx="970">
                  <c:v>3.6713</c:v>
                </c:pt>
                <c:pt idx="971">
                  <c:v>3.6412</c:v>
                </c:pt>
                <c:pt idx="972">
                  <c:v>3.6103000000000001</c:v>
                </c:pt>
                <c:pt idx="973">
                  <c:v>3.58</c:v>
                </c:pt>
                <c:pt idx="974">
                  <c:v>3.5491999999999999</c:v>
                </c:pt>
                <c:pt idx="975">
                  <c:v>3.5191999999999997</c:v>
                </c:pt>
                <c:pt idx="976">
                  <c:v>3.4899</c:v>
                </c:pt>
                <c:pt idx="977">
                  <c:v>3.4601999999999999</c:v>
                </c:pt>
                <c:pt idx="978">
                  <c:v>3.4313999999999987</c:v>
                </c:pt>
                <c:pt idx="979">
                  <c:v>3.4027999999999987</c:v>
                </c:pt>
                <c:pt idx="980">
                  <c:v>3.3745999999999987</c:v>
                </c:pt>
                <c:pt idx="981">
                  <c:v>3.3475999999999999</c:v>
                </c:pt>
                <c:pt idx="982">
                  <c:v>3.3209</c:v>
                </c:pt>
                <c:pt idx="983">
                  <c:v>3.2938999999999998</c:v>
                </c:pt>
                <c:pt idx="984">
                  <c:v>3.2667000000000002</c:v>
                </c:pt>
                <c:pt idx="985">
                  <c:v>3.2397</c:v>
                </c:pt>
                <c:pt idx="986">
                  <c:v>3.2130999999999998</c:v>
                </c:pt>
                <c:pt idx="987">
                  <c:v>3.1879000000000026</c:v>
                </c:pt>
                <c:pt idx="988">
                  <c:v>3.1648000000000001</c:v>
                </c:pt>
                <c:pt idx="989">
                  <c:v>3.1423000000000001</c:v>
                </c:pt>
                <c:pt idx="990">
                  <c:v>3.1187</c:v>
                </c:pt>
                <c:pt idx="991">
                  <c:v>3.0947</c:v>
                </c:pt>
                <c:pt idx="992">
                  <c:v>3.0703</c:v>
                </c:pt>
                <c:pt idx="993">
                  <c:v>3.0457999999999998</c:v>
                </c:pt>
                <c:pt idx="994">
                  <c:v>3.0200999999999998</c:v>
                </c:pt>
                <c:pt idx="995">
                  <c:v>2.9939999999999998</c:v>
                </c:pt>
                <c:pt idx="996">
                  <c:v>2.9670999999999998</c:v>
                </c:pt>
                <c:pt idx="997">
                  <c:v>2.94</c:v>
                </c:pt>
                <c:pt idx="998">
                  <c:v>2.9139999999999997</c:v>
                </c:pt>
                <c:pt idx="999">
                  <c:v>2.8889</c:v>
                </c:pt>
                <c:pt idx="1000">
                  <c:v>2.8653999999999997</c:v>
                </c:pt>
                <c:pt idx="1001">
                  <c:v>2.8425999999999987</c:v>
                </c:pt>
                <c:pt idx="1002">
                  <c:v>2.8209</c:v>
                </c:pt>
                <c:pt idx="1003">
                  <c:v>2.8001</c:v>
                </c:pt>
                <c:pt idx="1004">
                  <c:v>2.7808999999999999</c:v>
                </c:pt>
                <c:pt idx="1005">
                  <c:v>2.7629999999999999</c:v>
                </c:pt>
                <c:pt idx="1006">
                  <c:v>2.7462</c:v>
                </c:pt>
                <c:pt idx="1007">
                  <c:v>2.7307999999999999</c:v>
                </c:pt>
                <c:pt idx="1008">
                  <c:v>2.7164999999999977</c:v>
                </c:pt>
                <c:pt idx="1009">
                  <c:v>2.7036000000000002</c:v>
                </c:pt>
                <c:pt idx="1010">
                  <c:v>2.6917999999999997</c:v>
                </c:pt>
                <c:pt idx="1011">
                  <c:v>2.6812</c:v>
                </c:pt>
                <c:pt idx="1012">
                  <c:v>2.6717</c:v>
                </c:pt>
                <c:pt idx="1013">
                  <c:v>2.6625000000000001</c:v>
                </c:pt>
                <c:pt idx="1014">
                  <c:v>2.6539999999999999</c:v>
                </c:pt>
                <c:pt idx="1015">
                  <c:v>2.6459000000000001</c:v>
                </c:pt>
                <c:pt idx="1016">
                  <c:v>2.6383000000000001</c:v>
                </c:pt>
                <c:pt idx="1017">
                  <c:v>2.6313</c:v>
                </c:pt>
                <c:pt idx="1018">
                  <c:v>2.6246999999999998</c:v>
                </c:pt>
                <c:pt idx="1019">
                  <c:v>2.6183000000000001</c:v>
                </c:pt>
                <c:pt idx="1020">
                  <c:v>2.6119999999999997</c:v>
                </c:pt>
                <c:pt idx="1021">
                  <c:v>2.6055000000000001</c:v>
                </c:pt>
                <c:pt idx="1022">
                  <c:v>2.5992999999999977</c:v>
                </c:pt>
                <c:pt idx="1023">
                  <c:v>2.5931000000000002</c:v>
                </c:pt>
                <c:pt idx="1024">
                  <c:v>2.5867999999999998</c:v>
                </c:pt>
                <c:pt idx="1025">
                  <c:v>2.5804</c:v>
                </c:pt>
                <c:pt idx="1026">
                  <c:v>2.5737000000000001</c:v>
                </c:pt>
                <c:pt idx="1027">
                  <c:v>2.5669</c:v>
                </c:pt>
                <c:pt idx="1028">
                  <c:v>2.5596999999999972</c:v>
                </c:pt>
                <c:pt idx="1029">
                  <c:v>2.5520999999999971</c:v>
                </c:pt>
                <c:pt idx="1030">
                  <c:v>2.5438999999999998</c:v>
                </c:pt>
                <c:pt idx="1031">
                  <c:v>2.5352999999999977</c:v>
                </c:pt>
                <c:pt idx="1032">
                  <c:v>2.5266999999999977</c:v>
                </c:pt>
                <c:pt idx="1033">
                  <c:v>2.5183</c:v>
                </c:pt>
                <c:pt idx="1034">
                  <c:v>2.5101999999999998</c:v>
                </c:pt>
                <c:pt idx="1035">
                  <c:v>2.5027999999999997</c:v>
                </c:pt>
                <c:pt idx="1036">
                  <c:v>2.4964999999999975</c:v>
                </c:pt>
                <c:pt idx="1037">
                  <c:v>2.4908999999999977</c:v>
                </c:pt>
                <c:pt idx="1038">
                  <c:v>2.4853999999999998</c:v>
                </c:pt>
                <c:pt idx="1039">
                  <c:v>2.4792999999999972</c:v>
                </c:pt>
                <c:pt idx="1040">
                  <c:v>2.4721999999999977</c:v>
                </c:pt>
                <c:pt idx="1041">
                  <c:v>2.4639000000000002</c:v>
                </c:pt>
                <c:pt idx="1042">
                  <c:v>2.4543999999999997</c:v>
                </c:pt>
                <c:pt idx="1043">
                  <c:v>2.4439000000000002</c:v>
                </c:pt>
                <c:pt idx="1044">
                  <c:v>2.4329999999999972</c:v>
                </c:pt>
                <c:pt idx="1045">
                  <c:v>2.4218999999999977</c:v>
                </c:pt>
                <c:pt idx="1046">
                  <c:v>2.4121999999999977</c:v>
                </c:pt>
                <c:pt idx="1047">
                  <c:v>2.4037000000000002</c:v>
                </c:pt>
                <c:pt idx="1048">
                  <c:v>2.3915999999999977</c:v>
                </c:pt>
                <c:pt idx="1049">
                  <c:v>2.3727999999999971</c:v>
                </c:pt>
                <c:pt idx="1050">
                  <c:v>2.352099999999997</c:v>
                </c:pt>
                <c:pt idx="1051">
                  <c:v>2.3340999999999972</c:v>
                </c:pt>
                <c:pt idx="1052">
                  <c:v>2.3203999999999998</c:v>
                </c:pt>
                <c:pt idx="1053">
                  <c:v>2.311299999999997</c:v>
                </c:pt>
                <c:pt idx="1054">
                  <c:v>2.3056999999999972</c:v>
                </c:pt>
                <c:pt idx="1055">
                  <c:v>2.3025999999999978</c:v>
                </c:pt>
                <c:pt idx="1056">
                  <c:v>2.3011999999999997</c:v>
                </c:pt>
                <c:pt idx="1057">
                  <c:v>2.3009999999999997</c:v>
                </c:pt>
                <c:pt idx="1058">
                  <c:v>2.3023999999999987</c:v>
                </c:pt>
                <c:pt idx="1059">
                  <c:v>2.3053999999999997</c:v>
                </c:pt>
                <c:pt idx="1060">
                  <c:v>2.3104999999999976</c:v>
                </c:pt>
                <c:pt idx="1061">
                  <c:v>2.3176999999999977</c:v>
                </c:pt>
                <c:pt idx="1062">
                  <c:v>2.3275000000000001</c:v>
                </c:pt>
                <c:pt idx="1063">
                  <c:v>2.3401000000000001</c:v>
                </c:pt>
                <c:pt idx="1064">
                  <c:v>2.3563999999999972</c:v>
                </c:pt>
                <c:pt idx="1065">
                  <c:v>2.3765999999999972</c:v>
                </c:pt>
                <c:pt idx="1066">
                  <c:v>2.4007999999999998</c:v>
                </c:pt>
                <c:pt idx="1067">
                  <c:v>2.4260999999999977</c:v>
                </c:pt>
                <c:pt idx="1068">
                  <c:v>2.452699999999997</c:v>
                </c:pt>
                <c:pt idx="1069">
                  <c:v>2.4803999999999999</c:v>
                </c:pt>
                <c:pt idx="1070">
                  <c:v>2.5115999999999987</c:v>
                </c:pt>
                <c:pt idx="1071">
                  <c:v>2.5476999999999999</c:v>
                </c:pt>
                <c:pt idx="1072">
                  <c:v>2.5891000000000002</c:v>
                </c:pt>
                <c:pt idx="1073">
                  <c:v>2.6349</c:v>
                </c:pt>
                <c:pt idx="1074">
                  <c:v>2.681</c:v>
                </c:pt>
                <c:pt idx="1075">
                  <c:v>2.7246999999999999</c:v>
                </c:pt>
                <c:pt idx="1076">
                  <c:v>2.7652000000000001</c:v>
                </c:pt>
                <c:pt idx="1077">
                  <c:v>2.8033999999999999</c:v>
                </c:pt>
                <c:pt idx="1078">
                  <c:v>2.8384999999999971</c:v>
                </c:pt>
                <c:pt idx="1079">
                  <c:v>2.8696999999999977</c:v>
                </c:pt>
                <c:pt idx="1080">
                  <c:v>2.8969999999999971</c:v>
                </c:pt>
                <c:pt idx="1081">
                  <c:v>2.9217</c:v>
                </c:pt>
                <c:pt idx="1082">
                  <c:v>2.9447999999999999</c:v>
                </c:pt>
                <c:pt idx="1083">
                  <c:v>2.9709999999999988</c:v>
                </c:pt>
                <c:pt idx="1084">
                  <c:v>3.0070000000000001</c:v>
                </c:pt>
                <c:pt idx="1085">
                  <c:v>3.0468999999999977</c:v>
                </c:pt>
                <c:pt idx="1086">
                  <c:v>3.0829</c:v>
                </c:pt>
                <c:pt idx="1087">
                  <c:v>3.1141000000000001</c:v>
                </c:pt>
                <c:pt idx="1088">
                  <c:v>3.1433000000000026</c:v>
                </c:pt>
                <c:pt idx="1089">
                  <c:v>3.1751</c:v>
                </c:pt>
                <c:pt idx="1090">
                  <c:v>3.2111999999999998</c:v>
                </c:pt>
                <c:pt idx="1091">
                  <c:v>3.2541000000000002</c:v>
                </c:pt>
                <c:pt idx="1092">
                  <c:v>3.3045</c:v>
                </c:pt>
                <c:pt idx="1093">
                  <c:v>3.3613999999999997</c:v>
                </c:pt>
                <c:pt idx="1094">
                  <c:v>3.4249999999999998</c:v>
                </c:pt>
                <c:pt idx="1095">
                  <c:v>3.4962999999999975</c:v>
                </c:pt>
                <c:pt idx="1096">
                  <c:v>3.5783999999999998</c:v>
                </c:pt>
                <c:pt idx="1097">
                  <c:v>3.6577000000000002</c:v>
                </c:pt>
                <c:pt idx="1098">
                  <c:v>3.7265000000000001</c:v>
                </c:pt>
                <c:pt idx="1099">
                  <c:v>3.7829999999999999</c:v>
                </c:pt>
                <c:pt idx="1100">
                  <c:v>3.8294999999999977</c:v>
                </c:pt>
                <c:pt idx="1101">
                  <c:v>3.8714999999999975</c:v>
                </c:pt>
                <c:pt idx="1102">
                  <c:v>3.9110999999999971</c:v>
                </c:pt>
                <c:pt idx="1103">
                  <c:v>3.9491000000000001</c:v>
                </c:pt>
                <c:pt idx="1104">
                  <c:v>3.9861</c:v>
                </c:pt>
                <c:pt idx="1105">
                  <c:v>4.0220999999999965</c:v>
                </c:pt>
                <c:pt idx="1106">
                  <c:v>4.0569999999999995</c:v>
                </c:pt>
                <c:pt idx="1107">
                  <c:v>4.0993000000000004</c:v>
                </c:pt>
                <c:pt idx="1108">
                  <c:v>4.1487999999999996</c:v>
                </c:pt>
                <c:pt idx="1109">
                  <c:v>4.1913</c:v>
                </c:pt>
                <c:pt idx="1110">
                  <c:v>4.2218</c:v>
                </c:pt>
                <c:pt idx="1111">
                  <c:v>4.2401</c:v>
                </c:pt>
                <c:pt idx="1112">
                  <c:v>4.2504999999999997</c:v>
                </c:pt>
                <c:pt idx="1113">
                  <c:v>4.2560000000000002</c:v>
                </c:pt>
                <c:pt idx="1114">
                  <c:v>4.2591999999999999</c:v>
                </c:pt>
                <c:pt idx="1115">
                  <c:v>4.2613000000000003</c:v>
                </c:pt>
                <c:pt idx="1116">
                  <c:v>4.2622</c:v>
                </c:pt>
                <c:pt idx="1117">
                  <c:v>4.2619999999999996</c:v>
                </c:pt>
                <c:pt idx="1118">
                  <c:v>4.2610000000000001</c:v>
                </c:pt>
                <c:pt idx="1119">
                  <c:v>4.2624999999999975</c:v>
                </c:pt>
                <c:pt idx="1120">
                  <c:v>4.2712000000000065</c:v>
                </c:pt>
                <c:pt idx="1121">
                  <c:v>4.2809999999999997</c:v>
                </c:pt>
                <c:pt idx="1122">
                  <c:v>4.2843</c:v>
                </c:pt>
                <c:pt idx="1123">
                  <c:v>4.2789999999999999</c:v>
                </c:pt>
                <c:pt idx="1124">
                  <c:v>4.2664</c:v>
                </c:pt>
                <c:pt idx="1125">
                  <c:v>4.2488000000000001</c:v>
                </c:pt>
                <c:pt idx="1126">
                  <c:v>4.2274999999999965</c:v>
                </c:pt>
                <c:pt idx="1127">
                  <c:v>4.2042999999999999</c:v>
                </c:pt>
                <c:pt idx="1128">
                  <c:v>4.1810999999999998</c:v>
                </c:pt>
                <c:pt idx="1129">
                  <c:v>4.1567999999999996</c:v>
                </c:pt>
                <c:pt idx="1130">
                  <c:v>4.1318999999999999</c:v>
                </c:pt>
                <c:pt idx="1131">
                  <c:v>4.1113999999999997</c:v>
                </c:pt>
                <c:pt idx="1132">
                  <c:v>4.1046999999999985</c:v>
                </c:pt>
                <c:pt idx="1133">
                  <c:v>4.1036000000000001</c:v>
                </c:pt>
                <c:pt idx="1134">
                  <c:v>4.0956000000000001</c:v>
                </c:pt>
                <c:pt idx="1135">
                  <c:v>4.0772000000000004</c:v>
                </c:pt>
                <c:pt idx="1136">
                  <c:v>4.0510000000000002</c:v>
                </c:pt>
                <c:pt idx="1137">
                  <c:v>4.0199999999999996</c:v>
                </c:pt>
                <c:pt idx="1138">
                  <c:v>3.9883000000000002</c:v>
                </c:pt>
                <c:pt idx="1139">
                  <c:v>3.9577</c:v>
                </c:pt>
                <c:pt idx="1140">
                  <c:v>3.9300999999999977</c:v>
                </c:pt>
                <c:pt idx="1141">
                  <c:v>3.9070999999999998</c:v>
                </c:pt>
                <c:pt idx="1142">
                  <c:v>3.8893</c:v>
                </c:pt>
                <c:pt idx="1143">
                  <c:v>3.8768999999999965</c:v>
                </c:pt>
                <c:pt idx="1144">
                  <c:v>3.8729999999999976</c:v>
                </c:pt>
                <c:pt idx="1145">
                  <c:v>3.8818999999999977</c:v>
                </c:pt>
                <c:pt idx="1146">
                  <c:v>3.8950999999999971</c:v>
                </c:pt>
                <c:pt idx="1147">
                  <c:v>3.9032</c:v>
                </c:pt>
                <c:pt idx="1148">
                  <c:v>3.9036</c:v>
                </c:pt>
                <c:pt idx="1149">
                  <c:v>3.8984999999999972</c:v>
                </c:pt>
                <c:pt idx="1150">
                  <c:v>3.8908999999999971</c:v>
                </c:pt>
                <c:pt idx="1151">
                  <c:v>3.8823999999999987</c:v>
                </c:pt>
                <c:pt idx="1152">
                  <c:v>3.8738999999999977</c:v>
                </c:pt>
                <c:pt idx="1153">
                  <c:v>3.8651</c:v>
                </c:pt>
                <c:pt idx="1154">
                  <c:v>3.8561999999999972</c:v>
                </c:pt>
                <c:pt idx="1155">
                  <c:v>3.8485999999999998</c:v>
                </c:pt>
                <c:pt idx="1156">
                  <c:v>3.8498999999999977</c:v>
                </c:pt>
                <c:pt idx="1157">
                  <c:v>3.8683000000000001</c:v>
                </c:pt>
                <c:pt idx="1158">
                  <c:v>3.8951999999999987</c:v>
                </c:pt>
                <c:pt idx="1159">
                  <c:v>3.9182999999999977</c:v>
                </c:pt>
                <c:pt idx="1160">
                  <c:v>3.9327999999999972</c:v>
                </c:pt>
                <c:pt idx="1161">
                  <c:v>3.9392999999999971</c:v>
                </c:pt>
                <c:pt idx="1162">
                  <c:v>3.9393999999999987</c:v>
                </c:pt>
                <c:pt idx="1163">
                  <c:v>3.9345999999999997</c:v>
                </c:pt>
                <c:pt idx="1164">
                  <c:v>3.9259999999999997</c:v>
                </c:pt>
                <c:pt idx="1165">
                  <c:v>3.9138999999999977</c:v>
                </c:pt>
                <c:pt idx="1166">
                  <c:v>3.8982999999999977</c:v>
                </c:pt>
                <c:pt idx="1167">
                  <c:v>3.8797999999999977</c:v>
                </c:pt>
                <c:pt idx="1168">
                  <c:v>3.8593999999999977</c:v>
                </c:pt>
                <c:pt idx="1169">
                  <c:v>3.8412999999999977</c:v>
                </c:pt>
                <c:pt idx="1170">
                  <c:v>3.8273000000000001</c:v>
                </c:pt>
                <c:pt idx="1171">
                  <c:v>3.8132999999999977</c:v>
                </c:pt>
                <c:pt idx="1172">
                  <c:v>3.7949000000000002</c:v>
                </c:pt>
                <c:pt idx="1173">
                  <c:v>3.7715000000000001</c:v>
                </c:pt>
                <c:pt idx="1174">
                  <c:v>3.742</c:v>
                </c:pt>
                <c:pt idx="1175">
                  <c:v>3.7058</c:v>
                </c:pt>
                <c:pt idx="1176">
                  <c:v>3.6659000000000002</c:v>
                </c:pt>
                <c:pt idx="1177">
                  <c:v>3.6242999999999999</c:v>
                </c:pt>
                <c:pt idx="1178">
                  <c:v>3.5811000000000002</c:v>
                </c:pt>
                <c:pt idx="1179">
                  <c:v>3.5379</c:v>
                </c:pt>
                <c:pt idx="1180">
                  <c:v>3.4963999999999977</c:v>
                </c:pt>
                <c:pt idx="1181">
                  <c:v>3.4595999999999987</c:v>
                </c:pt>
                <c:pt idx="1182">
                  <c:v>3.4333</c:v>
                </c:pt>
                <c:pt idx="1183">
                  <c:v>3.4135</c:v>
                </c:pt>
                <c:pt idx="1184">
                  <c:v>3.3923999999999972</c:v>
                </c:pt>
                <c:pt idx="1185">
                  <c:v>3.3657999999999997</c:v>
                </c:pt>
                <c:pt idx="1186">
                  <c:v>3.3332999999999977</c:v>
                </c:pt>
                <c:pt idx="1187">
                  <c:v>3.2984</c:v>
                </c:pt>
                <c:pt idx="1188">
                  <c:v>3.2629999999999999</c:v>
                </c:pt>
                <c:pt idx="1189">
                  <c:v>3.2290000000000001</c:v>
                </c:pt>
                <c:pt idx="1190">
                  <c:v>3.1955</c:v>
                </c:pt>
                <c:pt idx="1191">
                  <c:v>3.1633000000000027</c:v>
                </c:pt>
                <c:pt idx="1192">
                  <c:v>3.1319999999999997</c:v>
                </c:pt>
                <c:pt idx="1193">
                  <c:v>3.1021999999999998</c:v>
                </c:pt>
                <c:pt idx="1194">
                  <c:v>3.0733999999999999</c:v>
                </c:pt>
                <c:pt idx="1195">
                  <c:v>3.0472999999999999</c:v>
                </c:pt>
                <c:pt idx="1196">
                  <c:v>3.0234000000000001</c:v>
                </c:pt>
                <c:pt idx="1197">
                  <c:v>2.9995999999999987</c:v>
                </c:pt>
                <c:pt idx="1198">
                  <c:v>2.9758999999999975</c:v>
                </c:pt>
                <c:pt idx="1199">
                  <c:v>2.9525999999999977</c:v>
                </c:pt>
                <c:pt idx="1200">
                  <c:v>2.9303999999999997</c:v>
                </c:pt>
                <c:pt idx="1201">
                  <c:v>2.9107999999999987</c:v>
                </c:pt>
                <c:pt idx="1202">
                  <c:v>2.8939999999999997</c:v>
                </c:pt>
                <c:pt idx="1203">
                  <c:v>2.8803999999999998</c:v>
                </c:pt>
                <c:pt idx="1204">
                  <c:v>2.8693</c:v>
                </c:pt>
                <c:pt idx="1205">
                  <c:v>2.8616999999999977</c:v>
                </c:pt>
                <c:pt idx="1206">
                  <c:v>2.8633000000000002</c:v>
                </c:pt>
                <c:pt idx="1207">
                  <c:v>2.8875000000000002</c:v>
                </c:pt>
                <c:pt idx="1208">
                  <c:v>2.9481000000000002</c:v>
                </c:pt>
                <c:pt idx="1209">
                  <c:v>3.0465</c:v>
                </c:pt>
                <c:pt idx="1210">
                  <c:v>3.1648999999999998</c:v>
                </c:pt>
                <c:pt idx="1211">
                  <c:v>3.2797999999999998</c:v>
                </c:pt>
                <c:pt idx="1212">
                  <c:v>3.3809</c:v>
                </c:pt>
                <c:pt idx="1213">
                  <c:v>3.4681999999999999</c:v>
                </c:pt>
                <c:pt idx="1214">
                  <c:v>3.5495000000000001</c:v>
                </c:pt>
                <c:pt idx="1215">
                  <c:v>3.6353</c:v>
                </c:pt>
                <c:pt idx="1216">
                  <c:v>3.7351000000000001</c:v>
                </c:pt>
                <c:pt idx="1217">
                  <c:v>3.8623999999999987</c:v>
                </c:pt>
                <c:pt idx="1218">
                  <c:v>4.0218999999999996</c:v>
                </c:pt>
                <c:pt idx="1219">
                  <c:v>4.1757</c:v>
                </c:pt>
                <c:pt idx="1220">
                  <c:v>4.2768000000000024</c:v>
                </c:pt>
                <c:pt idx="1221">
                  <c:v>4.3263999999999996</c:v>
                </c:pt>
                <c:pt idx="1222">
                  <c:v>4.3468999999999998</c:v>
                </c:pt>
                <c:pt idx="1223">
                  <c:v>4.3541999999999943</c:v>
                </c:pt>
                <c:pt idx="1224">
                  <c:v>4.3563999999999998</c:v>
                </c:pt>
                <c:pt idx="1225">
                  <c:v>4.3569999999999975</c:v>
                </c:pt>
                <c:pt idx="1226">
                  <c:v>4.3578999999999946</c:v>
                </c:pt>
                <c:pt idx="1227">
                  <c:v>4.3621999999999943</c:v>
                </c:pt>
                <c:pt idx="1228">
                  <c:v>4.3767000000000014</c:v>
                </c:pt>
                <c:pt idx="1229">
                  <c:v>4.4200999999999997</c:v>
                </c:pt>
                <c:pt idx="1230">
                  <c:v>4.5202999999999998</c:v>
                </c:pt>
                <c:pt idx="1231">
                  <c:v>4.6821999999999955</c:v>
                </c:pt>
                <c:pt idx="1232">
                  <c:v>4.8646999999999965</c:v>
                </c:pt>
                <c:pt idx="1233">
                  <c:v>5.0171999999999946</c:v>
                </c:pt>
                <c:pt idx="1234">
                  <c:v>5.1310000000000002</c:v>
                </c:pt>
                <c:pt idx="1235">
                  <c:v>5.2130999999999998</c:v>
                </c:pt>
                <c:pt idx="1236">
                  <c:v>5.2766000000000064</c:v>
                </c:pt>
                <c:pt idx="1237">
                  <c:v>5.3324999999999996</c:v>
                </c:pt>
                <c:pt idx="1238">
                  <c:v>5.3820999999999986</c:v>
                </c:pt>
                <c:pt idx="1239">
                  <c:v>5.4241999999999955</c:v>
                </c:pt>
                <c:pt idx="1240">
                  <c:v>5.4569000000000001</c:v>
                </c:pt>
                <c:pt idx="1241">
                  <c:v>5.4812000000000065</c:v>
                </c:pt>
                <c:pt idx="1242">
                  <c:v>5.4981999999999998</c:v>
                </c:pt>
                <c:pt idx="1243">
                  <c:v>5.5099</c:v>
                </c:pt>
                <c:pt idx="1244">
                  <c:v>5.5182000000000002</c:v>
                </c:pt>
                <c:pt idx="1245">
                  <c:v>5.5245999999999951</c:v>
                </c:pt>
                <c:pt idx="1246">
                  <c:v>5.5308999999999999</c:v>
                </c:pt>
                <c:pt idx="1247">
                  <c:v>5.5381999999999998</c:v>
                </c:pt>
                <c:pt idx="1248">
                  <c:v>5.5468999999999999</c:v>
                </c:pt>
                <c:pt idx="1249">
                  <c:v>5.5574999999999966</c:v>
                </c:pt>
                <c:pt idx="1250">
                  <c:v>5.5708000000000002</c:v>
                </c:pt>
                <c:pt idx="1251">
                  <c:v>5.5877999999999997</c:v>
                </c:pt>
                <c:pt idx="1252">
                  <c:v>5.6090999999999998</c:v>
                </c:pt>
                <c:pt idx="1253">
                  <c:v>5.6334</c:v>
                </c:pt>
                <c:pt idx="1254">
                  <c:v>5.6600999999999955</c:v>
                </c:pt>
                <c:pt idx="1255">
                  <c:v>5.6870999999999965</c:v>
                </c:pt>
                <c:pt idx="1256">
                  <c:v>5.7122999999999999</c:v>
                </c:pt>
                <c:pt idx="1257">
                  <c:v>5.7353000000000014</c:v>
                </c:pt>
                <c:pt idx="1258">
                  <c:v>5.7552000000000003</c:v>
                </c:pt>
                <c:pt idx="1259">
                  <c:v>5.7720000000000002</c:v>
                </c:pt>
                <c:pt idx="1260">
                  <c:v>5.7858000000000001</c:v>
                </c:pt>
                <c:pt idx="1261">
                  <c:v>5.7973999999999997</c:v>
                </c:pt>
                <c:pt idx="1262">
                  <c:v>5.8069999999999995</c:v>
                </c:pt>
                <c:pt idx="1263">
                  <c:v>5.8147999999999955</c:v>
                </c:pt>
                <c:pt idx="1264">
                  <c:v>5.8212999999999999</c:v>
                </c:pt>
                <c:pt idx="1265">
                  <c:v>5.8266</c:v>
                </c:pt>
                <c:pt idx="1266">
                  <c:v>5.8308999999999997</c:v>
                </c:pt>
                <c:pt idx="1267">
                  <c:v>5.8342999999999998</c:v>
                </c:pt>
                <c:pt idx="1268">
                  <c:v>5.8369999999999997</c:v>
                </c:pt>
                <c:pt idx="1269">
                  <c:v>5.8391999999999999</c:v>
                </c:pt>
                <c:pt idx="1270">
                  <c:v>5.8408999999999995</c:v>
                </c:pt>
                <c:pt idx="1271">
                  <c:v>5.8419999999999996</c:v>
                </c:pt>
                <c:pt idx="1272">
                  <c:v>5.8426999999999998</c:v>
                </c:pt>
                <c:pt idx="1273">
                  <c:v>5.8427999999999995</c:v>
                </c:pt>
                <c:pt idx="1274">
                  <c:v>5.8424999999999985</c:v>
                </c:pt>
                <c:pt idx="1275">
                  <c:v>5.8418000000000001</c:v>
                </c:pt>
                <c:pt idx="1276">
                  <c:v>5.8407</c:v>
                </c:pt>
                <c:pt idx="1277">
                  <c:v>5.8391999999999999</c:v>
                </c:pt>
                <c:pt idx="1278">
                  <c:v>5.8372999999999999</c:v>
                </c:pt>
                <c:pt idx="1279">
                  <c:v>5.835</c:v>
                </c:pt>
                <c:pt idx="1280">
                  <c:v>5.8323999999999998</c:v>
                </c:pt>
                <c:pt idx="1281">
                  <c:v>5.8294999999999995</c:v>
                </c:pt>
                <c:pt idx="1282">
                  <c:v>5.8263999999999996</c:v>
                </c:pt>
                <c:pt idx="1283">
                  <c:v>5.8230999999999975</c:v>
                </c:pt>
                <c:pt idx="1284">
                  <c:v>5.8197000000000001</c:v>
                </c:pt>
                <c:pt idx="1285">
                  <c:v>5.8162000000000003</c:v>
                </c:pt>
                <c:pt idx="1286">
                  <c:v>5.8127999999999975</c:v>
                </c:pt>
                <c:pt idx="1287">
                  <c:v>5.8093000000000004</c:v>
                </c:pt>
                <c:pt idx="1288">
                  <c:v>5.8056999999999999</c:v>
                </c:pt>
                <c:pt idx="1289">
                  <c:v>5.8017000000000003</c:v>
                </c:pt>
                <c:pt idx="1290">
                  <c:v>5.7972999999999999</c:v>
                </c:pt>
                <c:pt idx="1291">
                  <c:v>5.7927</c:v>
                </c:pt>
                <c:pt idx="1292">
                  <c:v>5.7877999999999998</c:v>
                </c:pt>
                <c:pt idx="1293">
                  <c:v>5.7827000000000002</c:v>
                </c:pt>
                <c:pt idx="1294">
                  <c:v>5.7774000000000001</c:v>
                </c:pt>
                <c:pt idx="1295">
                  <c:v>5.7718000000000034</c:v>
                </c:pt>
                <c:pt idx="1296">
                  <c:v>5.766</c:v>
                </c:pt>
                <c:pt idx="1297">
                  <c:v>5.7599</c:v>
                </c:pt>
                <c:pt idx="1298">
                  <c:v>5.7534999999999998</c:v>
                </c:pt>
                <c:pt idx="1299">
                  <c:v>5.7469999999999999</c:v>
                </c:pt>
                <c:pt idx="1300">
                  <c:v>5.7403000000000004</c:v>
                </c:pt>
                <c:pt idx="1301">
                  <c:v>5.7335000000000003</c:v>
                </c:pt>
                <c:pt idx="1302">
                  <c:v>5.7264999999999997</c:v>
                </c:pt>
                <c:pt idx="1303">
                  <c:v>5.7195</c:v>
                </c:pt>
                <c:pt idx="1304">
                  <c:v>5.7122999999999999</c:v>
                </c:pt>
                <c:pt idx="1305">
                  <c:v>5.7050999999999998</c:v>
                </c:pt>
                <c:pt idx="1306">
                  <c:v>5.6979999999999951</c:v>
                </c:pt>
                <c:pt idx="1307">
                  <c:v>5.6907999999999985</c:v>
                </c:pt>
                <c:pt idx="1308">
                  <c:v>5.6837</c:v>
                </c:pt>
                <c:pt idx="1309">
                  <c:v>5.6768000000000001</c:v>
                </c:pt>
                <c:pt idx="1310">
                  <c:v>5.67</c:v>
                </c:pt>
                <c:pt idx="1311">
                  <c:v>5.6634999999999955</c:v>
                </c:pt>
                <c:pt idx="1312">
                  <c:v>5.6570999999999945</c:v>
                </c:pt>
                <c:pt idx="1313">
                  <c:v>5.6509999999999945</c:v>
                </c:pt>
                <c:pt idx="1314">
                  <c:v>5.6449999999999942</c:v>
                </c:pt>
                <c:pt idx="1315">
                  <c:v>5.6391</c:v>
                </c:pt>
                <c:pt idx="1316">
                  <c:v>5.6334</c:v>
                </c:pt>
                <c:pt idx="1317">
                  <c:v>5.6278999999999941</c:v>
                </c:pt>
                <c:pt idx="1318">
                  <c:v>5.6224999999999943</c:v>
                </c:pt>
                <c:pt idx="1319">
                  <c:v>5.6172999999999975</c:v>
                </c:pt>
                <c:pt idx="1320">
                  <c:v>5.6123999999999965</c:v>
                </c:pt>
                <c:pt idx="1321">
                  <c:v>5.6075999999999944</c:v>
                </c:pt>
                <c:pt idx="1322">
                  <c:v>5.6029999999999944</c:v>
                </c:pt>
                <c:pt idx="1323">
                  <c:v>5.5986000000000002</c:v>
                </c:pt>
                <c:pt idx="1324">
                  <c:v>5.5942999999999996</c:v>
                </c:pt>
                <c:pt idx="1325">
                  <c:v>5.5902000000000003</c:v>
                </c:pt>
                <c:pt idx="1326">
                  <c:v>5.5861999999999998</c:v>
                </c:pt>
                <c:pt idx="1327">
                  <c:v>5.5823</c:v>
                </c:pt>
                <c:pt idx="1328">
                  <c:v>5.5785999999999998</c:v>
                </c:pt>
                <c:pt idx="1329">
                  <c:v>5.5748999999999995</c:v>
                </c:pt>
                <c:pt idx="1330">
                  <c:v>5.5713000000000052</c:v>
                </c:pt>
                <c:pt idx="1331">
                  <c:v>5.5678999999999945</c:v>
                </c:pt>
                <c:pt idx="1332">
                  <c:v>5.5645999999999951</c:v>
                </c:pt>
                <c:pt idx="1333">
                  <c:v>5.5613000000000001</c:v>
                </c:pt>
                <c:pt idx="1334">
                  <c:v>5.5579999999999945</c:v>
                </c:pt>
                <c:pt idx="1335">
                  <c:v>5.5546999999999995</c:v>
                </c:pt>
                <c:pt idx="1336">
                  <c:v>5.5513000000000003</c:v>
                </c:pt>
                <c:pt idx="1337">
                  <c:v>5.5478999999999985</c:v>
                </c:pt>
                <c:pt idx="1338">
                  <c:v>5.5444999999999975</c:v>
                </c:pt>
                <c:pt idx="1339">
                  <c:v>5.5411000000000001</c:v>
                </c:pt>
                <c:pt idx="1340">
                  <c:v>5.5378999999999996</c:v>
                </c:pt>
                <c:pt idx="1341">
                  <c:v>5.5347</c:v>
                </c:pt>
                <c:pt idx="1342">
                  <c:v>5.5316000000000063</c:v>
                </c:pt>
                <c:pt idx="1343">
                  <c:v>5.5282999999999998</c:v>
                </c:pt>
                <c:pt idx="1344">
                  <c:v>5.5248999999999944</c:v>
                </c:pt>
                <c:pt idx="1345">
                  <c:v>5.5212000000000003</c:v>
                </c:pt>
                <c:pt idx="1346">
                  <c:v>5.5172999999999996</c:v>
                </c:pt>
                <c:pt idx="1347">
                  <c:v>5.5132000000000003</c:v>
                </c:pt>
                <c:pt idx="1348">
                  <c:v>5.5088999999999997</c:v>
                </c:pt>
                <c:pt idx="1349">
                  <c:v>5.5043999999999995</c:v>
                </c:pt>
                <c:pt idx="1350">
                  <c:v>5.4998000000000014</c:v>
                </c:pt>
                <c:pt idx="1351">
                  <c:v>5.4950000000000001</c:v>
                </c:pt>
                <c:pt idx="1352">
                  <c:v>5.4903000000000004</c:v>
                </c:pt>
                <c:pt idx="1353">
                  <c:v>5.4855999999999998</c:v>
                </c:pt>
                <c:pt idx="1354">
                  <c:v>5.4811000000000014</c:v>
                </c:pt>
                <c:pt idx="1355">
                  <c:v>5.4768000000000034</c:v>
                </c:pt>
                <c:pt idx="1356">
                  <c:v>5.4724000000000004</c:v>
                </c:pt>
                <c:pt idx="1357">
                  <c:v>5.4676999999999998</c:v>
                </c:pt>
                <c:pt idx="1358">
                  <c:v>5.4627999999999997</c:v>
                </c:pt>
                <c:pt idx="1359">
                  <c:v>5.4574999999999996</c:v>
                </c:pt>
                <c:pt idx="1360">
                  <c:v>5.452</c:v>
                </c:pt>
                <c:pt idx="1361">
                  <c:v>5.4462000000000064</c:v>
                </c:pt>
                <c:pt idx="1362">
                  <c:v>5.4404000000000003</c:v>
                </c:pt>
                <c:pt idx="1363">
                  <c:v>5.4348000000000001</c:v>
                </c:pt>
                <c:pt idx="1364">
                  <c:v>5.4295</c:v>
                </c:pt>
                <c:pt idx="1365">
                  <c:v>5.4242999999999997</c:v>
                </c:pt>
                <c:pt idx="1366">
                  <c:v>5.4192000000000062</c:v>
                </c:pt>
                <c:pt idx="1367">
                  <c:v>5.4142000000000001</c:v>
                </c:pt>
                <c:pt idx="1368">
                  <c:v>5.4089999999999998</c:v>
                </c:pt>
                <c:pt idx="1369">
                  <c:v>5.4034000000000004</c:v>
                </c:pt>
                <c:pt idx="1370">
                  <c:v>5.3975999999999944</c:v>
                </c:pt>
                <c:pt idx="1371">
                  <c:v>5.3916000000000004</c:v>
                </c:pt>
                <c:pt idx="1372">
                  <c:v>5.3856000000000002</c:v>
                </c:pt>
                <c:pt idx="1373">
                  <c:v>5.3795999999999999</c:v>
                </c:pt>
                <c:pt idx="1374">
                  <c:v>5.3738999999999999</c:v>
                </c:pt>
                <c:pt idx="1375">
                  <c:v>5.3683999999999985</c:v>
                </c:pt>
                <c:pt idx="1376">
                  <c:v>5.3632</c:v>
                </c:pt>
                <c:pt idx="1377">
                  <c:v>5.3583999999999996</c:v>
                </c:pt>
                <c:pt idx="1378">
                  <c:v>5.3538999999999985</c:v>
                </c:pt>
                <c:pt idx="1379">
                  <c:v>5.3498999999999999</c:v>
                </c:pt>
                <c:pt idx="1380">
                  <c:v>5.3461999999999996</c:v>
                </c:pt>
                <c:pt idx="1381">
                  <c:v>5.3427999999999995</c:v>
                </c:pt>
                <c:pt idx="1382">
                  <c:v>5.3395000000000001</c:v>
                </c:pt>
                <c:pt idx="1383">
                  <c:v>5.3365</c:v>
                </c:pt>
                <c:pt idx="1384">
                  <c:v>5.3334999999999999</c:v>
                </c:pt>
                <c:pt idx="1385">
                  <c:v>5.3305999999999996</c:v>
                </c:pt>
                <c:pt idx="1386">
                  <c:v>5.3277999999999945</c:v>
                </c:pt>
                <c:pt idx="1387">
                  <c:v>5.324999999999994</c:v>
                </c:pt>
                <c:pt idx="1388">
                  <c:v>5.3220999999999945</c:v>
                </c:pt>
                <c:pt idx="1389">
                  <c:v>5.3190999999999997</c:v>
                </c:pt>
                <c:pt idx="1390">
                  <c:v>5.3158999999999965</c:v>
                </c:pt>
                <c:pt idx="1391">
                  <c:v>5.3126999999999995</c:v>
                </c:pt>
                <c:pt idx="1392">
                  <c:v>5.3091999999999997</c:v>
                </c:pt>
                <c:pt idx="1393">
                  <c:v>5.3057999999999996</c:v>
                </c:pt>
                <c:pt idx="1394">
                  <c:v>5.3022</c:v>
                </c:pt>
                <c:pt idx="1395">
                  <c:v>5.2984999999999998</c:v>
                </c:pt>
                <c:pt idx="1396">
                  <c:v>5.2946</c:v>
                </c:pt>
                <c:pt idx="1397">
                  <c:v>5.2906000000000004</c:v>
                </c:pt>
                <c:pt idx="1398">
                  <c:v>5.2865000000000002</c:v>
                </c:pt>
                <c:pt idx="1399">
                  <c:v>5.2821999999999996</c:v>
                </c:pt>
                <c:pt idx="1400">
                  <c:v>5.2778</c:v>
                </c:pt>
                <c:pt idx="1401">
                  <c:v>5.2731000000000003</c:v>
                </c:pt>
                <c:pt idx="1402">
                  <c:v>5.2683</c:v>
                </c:pt>
                <c:pt idx="1403">
                  <c:v>5.2633999999999999</c:v>
                </c:pt>
                <c:pt idx="1404">
                  <c:v>5.2584</c:v>
                </c:pt>
                <c:pt idx="1405">
                  <c:v>5.2534000000000001</c:v>
                </c:pt>
                <c:pt idx="1406">
                  <c:v>5.2483000000000004</c:v>
                </c:pt>
                <c:pt idx="1407">
                  <c:v>5.2431000000000001</c:v>
                </c:pt>
                <c:pt idx="1408">
                  <c:v>5.2378999999999998</c:v>
                </c:pt>
                <c:pt idx="1409">
                  <c:v>5.2327000000000004</c:v>
                </c:pt>
                <c:pt idx="1410">
                  <c:v>5.2273999999999985</c:v>
                </c:pt>
                <c:pt idx="1411">
                  <c:v>5.2219999999999995</c:v>
                </c:pt>
                <c:pt idx="1412">
                  <c:v>5.2164000000000001</c:v>
                </c:pt>
                <c:pt idx="1413">
                  <c:v>5.2108999999999996</c:v>
                </c:pt>
                <c:pt idx="1414">
                  <c:v>5.2050999999999998</c:v>
                </c:pt>
                <c:pt idx="1415">
                  <c:v>5.1993</c:v>
                </c:pt>
                <c:pt idx="1416">
                  <c:v>5.1932999999999998</c:v>
                </c:pt>
                <c:pt idx="1417">
                  <c:v>5.1870999999999965</c:v>
                </c:pt>
                <c:pt idx="1418">
                  <c:v>5.181</c:v>
                </c:pt>
                <c:pt idx="1419">
                  <c:v>5.1744999999999965</c:v>
                </c:pt>
                <c:pt idx="1420">
                  <c:v>5.1678999999999942</c:v>
                </c:pt>
                <c:pt idx="1421">
                  <c:v>5.1612</c:v>
                </c:pt>
                <c:pt idx="1422">
                  <c:v>5.1542999999999966</c:v>
                </c:pt>
                <c:pt idx="1423">
                  <c:v>5.1471999999999944</c:v>
                </c:pt>
                <c:pt idx="1424">
                  <c:v>5.1400999999999986</c:v>
                </c:pt>
                <c:pt idx="1425">
                  <c:v>5.1327999999999996</c:v>
                </c:pt>
                <c:pt idx="1426">
                  <c:v>5.1253999999999955</c:v>
                </c:pt>
                <c:pt idx="1427">
                  <c:v>5.1178999999999943</c:v>
                </c:pt>
                <c:pt idx="1428">
                  <c:v>5.1100999999999965</c:v>
                </c:pt>
                <c:pt idx="1429">
                  <c:v>5.1021999999999945</c:v>
                </c:pt>
                <c:pt idx="1430">
                  <c:v>5.0941999999999945</c:v>
                </c:pt>
                <c:pt idx="1431">
                  <c:v>5.0861000000000001</c:v>
                </c:pt>
                <c:pt idx="1432">
                  <c:v>5.0776000000000003</c:v>
                </c:pt>
                <c:pt idx="1433">
                  <c:v>5.069</c:v>
                </c:pt>
                <c:pt idx="1434">
                  <c:v>5.0600999999999985</c:v>
                </c:pt>
                <c:pt idx="1435">
                  <c:v>5.0508999999999995</c:v>
                </c:pt>
                <c:pt idx="1436">
                  <c:v>5.0415999999999999</c:v>
                </c:pt>
                <c:pt idx="1437">
                  <c:v>5.032</c:v>
                </c:pt>
                <c:pt idx="1438">
                  <c:v>5.0221999999999944</c:v>
                </c:pt>
                <c:pt idx="1439">
                  <c:v>5.0124999999999975</c:v>
                </c:pt>
                <c:pt idx="1440">
                  <c:v>5.0026999999999999</c:v>
                </c:pt>
                <c:pt idx="1441">
                  <c:v>4.9933000000000014</c:v>
                </c:pt>
                <c:pt idx="1442">
                  <c:v>4.9844999999999997</c:v>
                </c:pt>
                <c:pt idx="1443">
                  <c:v>4.9763000000000064</c:v>
                </c:pt>
                <c:pt idx="1444">
                  <c:v>4.9687999999999999</c:v>
                </c:pt>
                <c:pt idx="1445">
                  <c:v>4.9619999999999997</c:v>
                </c:pt>
                <c:pt idx="1446">
                  <c:v>4.9557000000000002</c:v>
                </c:pt>
                <c:pt idx="1447">
                  <c:v>4.9497000000000053</c:v>
                </c:pt>
                <c:pt idx="1448">
                  <c:v>4.9440999999999997</c:v>
                </c:pt>
                <c:pt idx="1449">
                  <c:v>4.9387000000000034</c:v>
                </c:pt>
                <c:pt idx="1450">
                  <c:v>4.9333000000000062</c:v>
                </c:pt>
                <c:pt idx="1451">
                  <c:v>4.9278999999999975</c:v>
                </c:pt>
                <c:pt idx="1452">
                  <c:v>4.9224999999999985</c:v>
                </c:pt>
                <c:pt idx="1453">
                  <c:v>4.9169999999999998</c:v>
                </c:pt>
                <c:pt idx="1454">
                  <c:v>4.9115000000000002</c:v>
                </c:pt>
                <c:pt idx="1455">
                  <c:v>4.9058000000000002</c:v>
                </c:pt>
                <c:pt idx="1456">
                  <c:v>4.9000000000000004</c:v>
                </c:pt>
                <c:pt idx="1457">
                  <c:v>4.8938999999999995</c:v>
                </c:pt>
                <c:pt idx="1458">
                  <c:v>4.8876999999999997</c:v>
                </c:pt>
                <c:pt idx="1459">
                  <c:v>4.8814000000000002</c:v>
                </c:pt>
                <c:pt idx="1460">
                  <c:v>4.875</c:v>
                </c:pt>
                <c:pt idx="1461">
                  <c:v>4.8684999999999965</c:v>
                </c:pt>
                <c:pt idx="1462">
                  <c:v>4.8618999999999986</c:v>
                </c:pt>
                <c:pt idx="1463">
                  <c:v>4.8550999999999975</c:v>
                </c:pt>
                <c:pt idx="1464">
                  <c:v>4.8483999999999998</c:v>
                </c:pt>
                <c:pt idx="1465">
                  <c:v>4.8414999999999999</c:v>
                </c:pt>
                <c:pt idx="1466">
                  <c:v>4.8343999999999996</c:v>
                </c:pt>
                <c:pt idx="1467">
                  <c:v>4.8272999999999975</c:v>
                </c:pt>
                <c:pt idx="1468">
                  <c:v>4.8199999999999985</c:v>
                </c:pt>
                <c:pt idx="1469">
                  <c:v>4.8126999999999995</c:v>
                </c:pt>
                <c:pt idx="1470">
                  <c:v>4.8054999999999986</c:v>
                </c:pt>
                <c:pt idx="1471">
                  <c:v>4.7983000000000002</c:v>
                </c:pt>
                <c:pt idx="1472">
                  <c:v>4.7911999999999999</c:v>
                </c:pt>
                <c:pt idx="1473">
                  <c:v>4.7843</c:v>
                </c:pt>
                <c:pt idx="1474">
                  <c:v>4.7774999999999999</c:v>
                </c:pt>
                <c:pt idx="1475">
                  <c:v>4.7706000000000053</c:v>
                </c:pt>
                <c:pt idx="1476">
                  <c:v>4.7637</c:v>
                </c:pt>
                <c:pt idx="1477">
                  <c:v>4.7565</c:v>
                </c:pt>
                <c:pt idx="1478">
                  <c:v>4.7491000000000003</c:v>
                </c:pt>
                <c:pt idx="1479">
                  <c:v>4.7414000000000014</c:v>
                </c:pt>
                <c:pt idx="1480">
                  <c:v>4.7333000000000034</c:v>
                </c:pt>
                <c:pt idx="1481">
                  <c:v>4.7248999999999945</c:v>
                </c:pt>
                <c:pt idx="1482">
                  <c:v>4.7163000000000004</c:v>
                </c:pt>
                <c:pt idx="1483">
                  <c:v>4.7073</c:v>
                </c:pt>
                <c:pt idx="1484">
                  <c:v>4.6981999999999955</c:v>
                </c:pt>
                <c:pt idx="1485">
                  <c:v>4.6890000000000001</c:v>
                </c:pt>
                <c:pt idx="1486">
                  <c:v>4.6798999999999999</c:v>
                </c:pt>
                <c:pt idx="1487">
                  <c:v>4.6707000000000001</c:v>
                </c:pt>
                <c:pt idx="1488">
                  <c:v>4.6616999999999997</c:v>
                </c:pt>
                <c:pt idx="1489">
                  <c:v>4.6524999999999945</c:v>
                </c:pt>
                <c:pt idx="1490">
                  <c:v>4.6433999999999997</c:v>
                </c:pt>
                <c:pt idx="1491">
                  <c:v>4.6339999999999995</c:v>
                </c:pt>
                <c:pt idx="1492">
                  <c:v>4.6243999999999943</c:v>
                </c:pt>
                <c:pt idx="1493">
                  <c:v>4.6144999999999943</c:v>
                </c:pt>
                <c:pt idx="1494">
                  <c:v>4.6043999999999965</c:v>
                </c:pt>
                <c:pt idx="1495">
                  <c:v>4.5940999999999965</c:v>
                </c:pt>
                <c:pt idx="1496">
                  <c:v>4.5835999999999997</c:v>
                </c:pt>
                <c:pt idx="1497">
                  <c:v>4.5731000000000002</c:v>
                </c:pt>
                <c:pt idx="1498">
                  <c:v>4.5628999999999955</c:v>
                </c:pt>
                <c:pt idx="1499">
                  <c:v>4.5528999999999975</c:v>
                </c:pt>
                <c:pt idx="1500">
                  <c:v>4.5431999999999997</c:v>
                </c:pt>
                <c:pt idx="1501">
                  <c:v>4.5339</c:v>
                </c:pt>
                <c:pt idx="1502">
                  <c:v>4.5244999999999944</c:v>
                </c:pt>
                <c:pt idx="1503">
                  <c:v>4.5152000000000001</c:v>
                </c:pt>
                <c:pt idx="1504">
                  <c:v>4.5054999999999996</c:v>
                </c:pt>
                <c:pt idx="1505">
                  <c:v>4.4951999999999996</c:v>
                </c:pt>
                <c:pt idx="1506">
                  <c:v>4.4819000000000004</c:v>
                </c:pt>
                <c:pt idx="1507">
                  <c:v>4.4598000000000004</c:v>
                </c:pt>
                <c:pt idx="1508">
                  <c:v>4.3874999999999975</c:v>
                </c:pt>
                <c:pt idx="1509">
                  <c:v>4.2276999999999996</c:v>
                </c:pt>
                <c:pt idx="1510">
                  <c:v>4.1448999999999945</c:v>
                </c:pt>
                <c:pt idx="1511">
                  <c:v>4.0945999999999945</c:v>
                </c:pt>
              </c:numCache>
            </c:numRef>
          </c:yVal>
        </c:ser>
        <c:ser>
          <c:idx val="2"/>
          <c:order val="1"/>
          <c:tx>
            <c:v>hecras-orifice</c:v>
          </c:tx>
          <c:spPr>
            <a:ln w="19050"/>
          </c:spPr>
          <c:marker>
            <c:symbol val="none"/>
          </c:marker>
          <c:xVal>
            <c:numRef>
              <c:f>Hecras!$A$8:$A$1519</c:f>
              <c:numCache>
                <c:formatCode>General</c:formatCode>
                <c:ptCount val="1512"/>
                <c:pt idx="0">
                  <c:v>0</c:v>
                </c:pt>
                <c:pt idx="1">
                  <c:v>3600</c:v>
                </c:pt>
                <c:pt idx="2">
                  <c:v>7200</c:v>
                </c:pt>
                <c:pt idx="3">
                  <c:v>10800</c:v>
                </c:pt>
                <c:pt idx="4">
                  <c:v>14400</c:v>
                </c:pt>
                <c:pt idx="5">
                  <c:v>18000</c:v>
                </c:pt>
                <c:pt idx="6">
                  <c:v>21600</c:v>
                </c:pt>
                <c:pt idx="7">
                  <c:v>25200</c:v>
                </c:pt>
                <c:pt idx="8">
                  <c:v>28800</c:v>
                </c:pt>
                <c:pt idx="9">
                  <c:v>32400</c:v>
                </c:pt>
                <c:pt idx="10">
                  <c:v>36000</c:v>
                </c:pt>
                <c:pt idx="11">
                  <c:v>39600</c:v>
                </c:pt>
                <c:pt idx="12">
                  <c:v>43200</c:v>
                </c:pt>
                <c:pt idx="13">
                  <c:v>46800</c:v>
                </c:pt>
                <c:pt idx="14">
                  <c:v>50400</c:v>
                </c:pt>
                <c:pt idx="15">
                  <c:v>54000</c:v>
                </c:pt>
                <c:pt idx="16">
                  <c:v>57600</c:v>
                </c:pt>
                <c:pt idx="17">
                  <c:v>61200</c:v>
                </c:pt>
                <c:pt idx="18">
                  <c:v>64800</c:v>
                </c:pt>
                <c:pt idx="19">
                  <c:v>68400</c:v>
                </c:pt>
                <c:pt idx="20">
                  <c:v>72000</c:v>
                </c:pt>
                <c:pt idx="21">
                  <c:v>75600</c:v>
                </c:pt>
                <c:pt idx="22">
                  <c:v>79200</c:v>
                </c:pt>
                <c:pt idx="23">
                  <c:v>82800</c:v>
                </c:pt>
                <c:pt idx="24">
                  <c:v>86400</c:v>
                </c:pt>
                <c:pt idx="25">
                  <c:v>90000</c:v>
                </c:pt>
                <c:pt idx="26">
                  <c:v>93600</c:v>
                </c:pt>
                <c:pt idx="27">
                  <c:v>97200</c:v>
                </c:pt>
                <c:pt idx="28">
                  <c:v>100800</c:v>
                </c:pt>
                <c:pt idx="29">
                  <c:v>104400</c:v>
                </c:pt>
                <c:pt idx="30">
                  <c:v>108000</c:v>
                </c:pt>
                <c:pt idx="31">
                  <c:v>111600</c:v>
                </c:pt>
                <c:pt idx="32">
                  <c:v>115200</c:v>
                </c:pt>
                <c:pt idx="33">
                  <c:v>118800</c:v>
                </c:pt>
                <c:pt idx="34">
                  <c:v>122400</c:v>
                </c:pt>
                <c:pt idx="35">
                  <c:v>126000</c:v>
                </c:pt>
                <c:pt idx="36">
                  <c:v>129600</c:v>
                </c:pt>
                <c:pt idx="37">
                  <c:v>133200</c:v>
                </c:pt>
                <c:pt idx="38">
                  <c:v>136800</c:v>
                </c:pt>
                <c:pt idx="39">
                  <c:v>140400</c:v>
                </c:pt>
                <c:pt idx="40">
                  <c:v>144000</c:v>
                </c:pt>
                <c:pt idx="41">
                  <c:v>147600</c:v>
                </c:pt>
                <c:pt idx="42">
                  <c:v>151200</c:v>
                </c:pt>
                <c:pt idx="43">
                  <c:v>154800</c:v>
                </c:pt>
                <c:pt idx="44">
                  <c:v>158400</c:v>
                </c:pt>
                <c:pt idx="45">
                  <c:v>162000</c:v>
                </c:pt>
                <c:pt idx="46">
                  <c:v>165600</c:v>
                </c:pt>
                <c:pt idx="47">
                  <c:v>169200</c:v>
                </c:pt>
                <c:pt idx="48">
                  <c:v>172800</c:v>
                </c:pt>
                <c:pt idx="49">
                  <c:v>176400</c:v>
                </c:pt>
                <c:pt idx="50">
                  <c:v>180000</c:v>
                </c:pt>
                <c:pt idx="51">
                  <c:v>183600</c:v>
                </c:pt>
                <c:pt idx="52">
                  <c:v>187200</c:v>
                </c:pt>
                <c:pt idx="53">
                  <c:v>190800</c:v>
                </c:pt>
                <c:pt idx="54">
                  <c:v>194400</c:v>
                </c:pt>
                <c:pt idx="55">
                  <c:v>198000</c:v>
                </c:pt>
                <c:pt idx="56">
                  <c:v>201600</c:v>
                </c:pt>
                <c:pt idx="57">
                  <c:v>205200</c:v>
                </c:pt>
                <c:pt idx="58">
                  <c:v>208800</c:v>
                </c:pt>
                <c:pt idx="59">
                  <c:v>212400</c:v>
                </c:pt>
                <c:pt idx="60">
                  <c:v>216000</c:v>
                </c:pt>
                <c:pt idx="61">
                  <c:v>219600</c:v>
                </c:pt>
                <c:pt idx="62">
                  <c:v>223200</c:v>
                </c:pt>
                <c:pt idx="63">
                  <c:v>226800</c:v>
                </c:pt>
                <c:pt idx="64">
                  <c:v>230400</c:v>
                </c:pt>
                <c:pt idx="65">
                  <c:v>234000</c:v>
                </c:pt>
                <c:pt idx="66">
                  <c:v>237600</c:v>
                </c:pt>
                <c:pt idx="67">
                  <c:v>241200</c:v>
                </c:pt>
                <c:pt idx="68">
                  <c:v>244800</c:v>
                </c:pt>
                <c:pt idx="69">
                  <c:v>248400</c:v>
                </c:pt>
                <c:pt idx="70">
                  <c:v>252000</c:v>
                </c:pt>
                <c:pt idx="71">
                  <c:v>255600</c:v>
                </c:pt>
                <c:pt idx="72">
                  <c:v>259200</c:v>
                </c:pt>
                <c:pt idx="73">
                  <c:v>262800</c:v>
                </c:pt>
                <c:pt idx="74">
                  <c:v>266400</c:v>
                </c:pt>
                <c:pt idx="75">
                  <c:v>270000</c:v>
                </c:pt>
                <c:pt idx="76">
                  <c:v>273600</c:v>
                </c:pt>
                <c:pt idx="77">
                  <c:v>277200</c:v>
                </c:pt>
                <c:pt idx="78">
                  <c:v>280800</c:v>
                </c:pt>
                <c:pt idx="79">
                  <c:v>284400</c:v>
                </c:pt>
                <c:pt idx="80">
                  <c:v>288000</c:v>
                </c:pt>
                <c:pt idx="81">
                  <c:v>291600</c:v>
                </c:pt>
                <c:pt idx="82">
                  <c:v>295200</c:v>
                </c:pt>
                <c:pt idx="83">
                  <c:v>298800</c:v>
                </c:pt>
                <c:pt idx="84">
                  <c:v>302400</c:v>
                </c:pt>
                <c:pt idx="85">
                  <c:v>306000</c:v>
                </c:pt>
                <c:pt idx="86">
                  <c:v>309600</c:v>
                </c:pt>
                <c:pt idx="87">
                  <c:v>313200</c:v>
                </c:pt>
                <c:pt idx="88">
                  <c:v>316800</c:v>
                </c:pt>
                <c:pt idx="89">
                  <c:v>320400</c:v>
                </c:pt>
                <c:pt idx="90">
                  <c:v>324000</c:v>
                </c:pt>
                <c:pt idx="91">
                  <c:v>327600</c:v>
                </c:pt>
                <c:pt idx="92">
                  <c:v>331200</c:v>
                </c:pt>
                <c:pt idx="93">
                  <c:v>334800</c:v>
                </c:pt>
                <c:pt idx="94">
                  <c:v>338400</c:v>
                </c:pt>
                <c:pt idx="95">
                  <c:v>342000</c:v>
                </c:pt>
                <c:pt idx="96">
                  <c:v>345600</c:v>
                </c:pt>
                <c:pt idx="97">
                  <c:v>349200</c:v>
                </c:pt>
                <c:pt idx="98">
                  <c:v>352800</c:v>
                </c:pt>
                <c:pt idx="99">
                  <c:v>356400</c:v>
                </c:pt>
                <c:pt idx="100">
                  <c:v>360000</c:v>
                </c:pt>
                <c:pt idx="101">
                  <c:v>363600</c:v>
                </c:pt>
                <c:pt idx="102">
                  <c:v>367200</c:v>
                </c:pt>
                <c:pt idx="103">
                  <c:v>370800</c:v>
                </c:pt>
                <c:pt idx="104">
                  <c:v>374400</c:v>
                </c:pt>
                <c:pt idx="105">
                  <c:v>378000</c:v>
                </c:pt>
                <c:pt idx="106">
                  <c:v>381600</c:v>
                </c:pt>
                <c:pt idx="107">
                  <c:v>385200</c:v>
                </c:pt>
                <c:pt idx="108">
                  <c:v>388800</c:v>
                </c:pt>
                <c:pt idx="109">
                  <c:v>392400</c:v>
                </c:pt>
                <c:pt idx="110">
                  <c:v>396000</c:v>
                </c:pt>
                <c:pt idx="111">
                  <c:v>399600</c:v>
                </c:pt>
                <c:pt idx="112">
                  <c:v>403200</c:v>
                </c:pt>
                <c:pt idx="113">
                  <c:v>406800</c:v>
                </c:pt>
                <c:pt idx="114">
                  <c:v>410400</c:v>
                </c:pt>
                <c:pt idx="115">
                  <c:v>414000</c:v>
                </c:pt>
                <c:pt idx="116">
                  <c:v>417600</c:v>
                </c:pt>
                <c:pt idx="117">
                  <c:v>421200</c:v>
                </c:pt>
                <c:pt idx="118">
                  <c:v>424800</c:v>
                </c:pt>
                <c:pt idx="119">
                  <c:v>428400</c:v>
                </c:pt>
                <c:pt idx="120">
                  <c:v>432000</c:v>
                </c:pt>
                <c:pt idx="121">
                  <c:v>435600</c:v>
                </c:pt>
                <c:pt idx="122">
                  <c:v>439200</c:v>
                </c:pt>
                <c:pt idx="123">
                  <c:v>442800</c:v>
                </c:pt>
                <c:pt idx="124">
                  <c:v>446400</c:v>
                </c:pt>
                <c:pt idx="125">
                  <c:v>450000</c:v>
                </c:pt>
                <c:pt idx="126">
                  <c:v>453600</c:v>
                </c:pt>
                <c:pt idx="127">
                  <c:v>457200</c:v>
                </c:pt>
                <c:pt idx="128">
                  <c:v>460800</c:v>
                </c:pt>
                <c:pt idx="129">
                  <c:v>464400</c:v>
                </c:pt>
                <c:pt idx="130">
                  <c:v>468000</c:v>
                </c:pt>
                <c:pt idx="131">
                  <c:v>471600</c:v>
                </c:pt>
                <c:pt idx="132">
                  <c:v>475200</c:v>
                </c:pt>
                <c:pt idx="133">
                  <c:v>478800</c:v>
                </c:pt>
                <c:pt idx="134">
                  <c:v>482400</c:v>
                </c:pt>
                <c:pt idx="135">
                  <c:v>486000</c:v>
                </c:pt>
                <c:pt idx="136">
                  <c:v>489600</c:v>
                </c:pt>
                <c:pt idx="137">
                  <c:v>493200</c:v>
                </c:pt>
                <c:pt idx="138">
                  <c:v>496800</c:v>
                </c:pt>
                <c:pt idx="139">
                  <c:v>500400</c:v>
                </c:pt>
                <c:pt idx="140">
                  <c:v>504000</c:v>
                </c:pt>
                <c:pt idx="141">
                  <c:v>507600</c:v>
                </c:pt>
                <c:pt idx="142">
                  <c:v>511200</c:v>
                </c:pt>
                <c:pt idx="143">
                  <c:v>514800</c:v>
                </c:pt>
                <c:pt idx="144">
                  <c:v>518400</c:v>
                </c:pt>
                <c:pt idx="145">
                  <c:v>522000</c:v>
                </c:pt>
                <c:pt idx="146">
                  <c:v>525600</c:v>
                </c:pt>
                <c:pt idx="147">
                  <c:v>529200</c:v>
                </c:pt>
                <c:pt idx="148">
                  <c:v>532800</c:v>
                </c:pt>
                <c:pt idx="149">
                  <c:v>536400</c:v>
                </c:pt>
                <c:pt idx="150">
                  <c:v>540000</c:v>
                </c:pt>
                <c:pt idx="151">
                  <c:v>543600</c:v>
                </c:pt>
                <c:pt idx="152">
                  <c:v>547200</c:v>
                </c:pt>
                <c:pt idx="153">
                  <c:v>550800</c:v>
                </c:pt>
                <c:pt idx="154">
                  <c:v>554400</c:v>
                </c:pt>
                <c:pt idx="155">
                  <c:v>558000</c:v>
                </c:pt>
                <c:pt idx="156">
                  <c:v>561600</c:v>
                </c:pt>
                <c:pt idx="157">
                  <c:v>565200</c:v>
                </c:pt>
                <c:pt idx="158">
                  <c:v>568800</c:v>
                </c:pt>
                <c:pt idx="159">
                  <c:v>572400</c:v>
                </c:pt>
                <c:pt idx="160">
                  <c:v>576000</c:v>
                </c:pt>
                <c:pt idx="161">
                  <c:v>579600</c:v>
                </c:pt>
                <c:pt idx="162">
                  <c:v>583200</c:v>
                </c:pt>
                <c:pt idx="163">
                  <c:v>586800</c:v>
                </c:pt>
                <c:pt idx="164">
                  <c:v>590400</c:v>
                </c:pt>
                <c:pt idx="165">
                  <c:v>594000</c:v>
                </c:pt>
                <c:pt idx="166">
                  <c:v>597600</c:v>
                </c:pt>
                <c:pt idx="167">
                  <c:v>601200</c:v>
                </c:pt>
                <c:pt idx="168">
                  <c:v>604800</c:v>
                </c:pt>
                <c:pt idx="169">
                  <c:v>608400</c:v>
                </c:pt>
                <c:pt idx="170">
                  <c:v>612000</c:v>
                </c:pt>
                <c:pt idx="171">
                  <c:v>615600</c:v>
                </c:pt>
                <c:pt idx="172">
                  <c:v>619200</c:v>
                </c:pt>
                <c:pt idx="173">
                  <c:v>622800</c:v>
                </c:pt>
                <c:pt idx="174">
                  <c:v>626400</c:v>
                </c:pt>
                <c:pt idx="175">
                  <c:v>630000</c:v>
                </c:pt>
                <c:pt idx="176">
                  <c:v>633600</c:v>
                </c:pt>
                <c:pt idx="177">
                  <c:v>637200</c:v>
                </c:pt>
                <c:pt idx="178">
                  <c:v>640800</c:v>
                </c:pt>
                <c:pt idx="179">
                  <c:v>644400</c:v>
                </c:pt>
                <c:pt idx="180">
                  <c:v>648000</c:v>
                </c:pt>
                <c:pt idx="181">
                  <c:v>651600</c:v>
                </c:pt>
                <c:pt idx="182">
                  <c:v>655200</c:v>
                </c:pt>
                <c:pt idx="183">
                  <c:v>658800</c:v>
                </c:pt>
                <c:pt idx="184">
                  <c:v>662400</c:v>
                </c:pt>
                <c:pt idx="185">
                  <c:v>666000</c:v>
                </c:pt>
                <c:pt idx="186">
                  <c:v>669600</c:v>
                </c:pt>
                <c:pt idx="187">
                  <c:v>673200</c:v>
                </c:pt>
                <c:pt idx="188">
                  <c:v>676800</c:v>
                </c:pt>
                <c:pt idx="189">
                  <c:v>680400</c:v>
                </c:pt>
                <c:pt idx="190">
                  <c:v>684000</c:v>
                </c:pt>
                <c:pt idx="191">
                  <c:v>687600</c:v>
                </c:pt>
                <c:pt idx="192">
                  <c:v>691200</c:v>
                </c:pt>
                <c:pt idx="193">
                  <c:v>694800</c:v>
                </c:pt>
                <c:pt idx="194">
                  <c:v>698400</c:v>
                </c:pt>
                <c:pt idx="195">
                  <c:v>702000</c:v>
                </c:pt>
                <c:pt idx="196">
                  <c:v>705600</c:v>
                </c:pt>
                <c:pt idx="197">
                  <c:v>709200</c:v>
                </c:pt>
                <c:pt idx="198">
                  <c:v>712800</c:v>
                </c:pt>
                <c:pt idx="199">
                  <c:v>716400</c:v>
                </c:pt>
                <c:pt idx="200">
                  <c:v>720000</c:v>
                </c:pt>
                <c:pt idx="201">
                  <c:v>723600</c:v>
                </c:pt>
                <c:pt idx="202">
                  <c:v>727200</c:v>
                </c:pt>
                <c:pt idx="203">
                  <c:v>730800</c:v>
                </c:pt>
                <c:pt idx="204">
                  <c:v>734400</c:v>
                </c:pt>
                <c:pt idx="205">
                  <c:v>738000</c:v>
                </c:pt>
                <c:pt idx="206">
                  <c:v>741600</c:v>
                </c:pt>
                <c:pt idx="207">
                  <c:v>745200</c:v>
                </c:pt>
                <c:pt idx="208">
                  <c:v>748800</c:v>
                </c:pt>
                <c:pt idx="209">
                  <c:v>752400</c:v>
                </c:pt>
                <c:pt idx="210">
                  <c:v>756000</c:v>
                </c:pt>
                <c:pt idx="211">
                  <c:v>759600</c:v>
                </c:pt>
                <c:pt idx="212">
                  <c:v>763200</c:v>
                </c:pt>
                <c:pt idx="213">
                  <c:v>766800</c:v>
                </c:pt>
                <c:pt idx="214">
                  <c:v>770400</c:v>
                </c:pt>
                <c:pt idx="215">
                  <c:v>774000</c:v>
                </c:pt>
                <c:pt idx="216">
                  <c:v>777600</c:v>
                </c:pt>
                <c:pt idx="217">
                  <c:v>781200</c:v>
                </c:pt>
                <c:pt idx="218">
                  <c:v>784800</c:v>
                </c:pt>
                <c:pt idx="219">
                  <c:v>788400</c:v>
                </c:pt>
                <c:pt idx="220">
                  <c:v>792000</c:v>
                </c:pt>
                <c:pt idx="221">
                  <c:v>795600</c:v>
                </c:pt>
                <c:pt idx="222">
                  <c:v>799200</c:v>
                </c:pt>
                <c:pt idx="223">
                  <c:v>802800</c:v>
                </c:pt>
                <c:pt idx="224">
                  <c:v>806400</c:v>
                </c:pt>
                <c:pt idx="225">
                  <c:v>810000</c:v>
                </c:pt>
                <c:pt idx="226">
                  <c:v>813600</c:v>
                </c:pt>
                <c:pt idx="227">
                  <c:v>817200</c:v>
                </c:pt>
                <c:pt idx="228">
                  <c:v>820800</c:v>
                </c:pt>
                <c:pt idx="229">
                  <c:v>824400</c:v>
                </c:pt>
                <c:pt idx="230">
                  <c:v>828000</c:v>
                </c:pt>
                <c:pt idx="231">
                  <c:v>831600</c:v>
                </c:pt>
                <c:pt idx="232">
                  <c:v>835200</c:v>
                </c:pt>
                <c:pt idx="233">
                  <c:v>838800</c:v>
                </c:pt>
                <c:pt idx="234">
                  <c:v>842400</c:v>
                </c:pt>
                <c:pt idx="235">
                  <c:v>846000</c:v>
                </c:pt>
                <c:pt idx="236">
                  <c:v>849600</c:v>
                </c:pt>
                <c:pt idx="237">
                  <c:v>853200</c:v>
                </c:pt>
                <c:pt idx="238">
                  <c:v>856800</c:v>
                </c:pt>
                <c:pt idx="239">
                  <c:v>860400</c:v>
                </c:pt>
                <c:pt idx="240">
                  <c:v>864000</c:v>
                </c:pt>
                <c:pt idx="241">
                  <c:v>867600</c:v>
                </c:pt>
                <c:pt idx="242">
                  <c:v>871200</c:v>
                </c:pt>
                <c:pt idx="243">
                  <c:v>874800</c:v>
                </c:pt>
                <c:pt idx="244">
                  <c:v>878400</c:v>
                </c:pt>
                <c:pt idx="245">
                  <c:v>882000</c:v>
                </c:pt>
                <c:pt idx="246">
                  <c:v>885600</c:v>
                </c:pt>
                <c:pt idx="247">
                  <c:v>889200</c:v>
                </c:pt>
                <c:pt idx="248">
                  <c:v>892800</c:v>
                </c:pt>
                <c:pt idx="249">
                  <c:v>896400</c:v>
                </c:pt>
                <c:pt idx="250">
                  <c:v>900000</c:v>
                </c:pt>
                <c:pt idx="251">
                  <c:v>903600</c:v>
                </c:pt>
                <c:pt idx="252">
                  <c:v>907200</c:v>
                </c:pt>
                <c:pt idx="253">
                  <c:v>910800</c:v>
                </c:pt>
                <c:pt idx="254">
                  <c:v>914400</c:v>
                </c:pt>
                <c:pt idx="255">
                  <c:v>918000</c:v>
                </c:pt>
                <c:pt idx="256">
                  <c:v>921600</c:v>
                </c:pt>
                <c:pt idx="257">
                  <c:v>925200</c:v>
                </c:pt>
                <c:pt idx="258">
                  <c:v>928800</c:v>
                </c:pt>
                <c:pt idx="259">
                  <c:v>932400</c:v>
                </c:pt>
                <c:pt idx="260">
                  <c:v>936000</c:v>
                </c:pt>
                <c:pt idx="261">
                  <c:v>939600</c:v>
                </c:pt>
                <c:pt idx="262">
                  <c:v>943200</c:v>
                </c:pt>
                <c:pt idx="263">
                  <c:v>946800</c:v>
                </c:pt>
                <c:pt idx="264">
                  <c:v>950400</c:v>
                </c:pt>
                <c:pt idx="265">
                  <c:v>954000</c:v>
                </c:pt>
                <c:pt idx="266">
                  <c:v>957600</c:v>
                </c:pt>
                <c:pt idx="267">
                  <c:v>961200</c:v>
                </c:pt>
                <c:pt idx="268">
                  <c:v>964800</c:v>
                </c:pt>
                <c:pt idx="269">
                  <c:v>968400</c:v>
                </c:pt>
                <c:pt idx="270">
                  <c:v>972000</c:v>
                </c:pt>
                <c:pt idx="271">
                  <c:v>975600</c:v>
                </c:pt>
                <c:pt idx="272">
                  <c:v>979200</c:v>
                </c:pt>
                <c:pt idx="273">
                  <c:v>982800</c:v>
                </c:pt>
                <c:pt idx="274">
                  <c:v>986400</c:v>
                </c:pt>
                <c:pt idx="275">
                  <c:v>990000</c:v>
                </c:pt>
                <c:pt idx="276">
                  <c:v>993600</c:v>
                </c:pt>
                <c:pt idx="277">
                  <c:v>997200</c:v>
                </c:pt>
                <c:pt idx="278">
                  <c:v>1000800</c:v>
                </c:pt>
                <c:pt idx="279">
                  <c:v>1004400</c:v>
                </c:pt>
                <c:pt idx="280">
                  <c:v>1008000</c:v>
                </c:pt>
                <c:pt idx="281">
                  <c:v>1011600</c:v>
                </c:pt>
                <c:pt idx="282">
                  <c:v>1015200</c:v>
                </c:pt>
                <c:pt idx="283">
                  <c:v>1018800</c:v>
                </c:pt>
                <c:pt idx="284">
                  <c:v>1022400</c:v>
                </c:pt>
                <c:pt idx="285">
                  <c:v>1026000</c:v>
                </c:pt>
                <c:pt idx="286">
                  <c:v>1029600</c:v>
                </c:pt>
                <c:pt idx="287">
                  <c:v>1033200</c:v>
                </c:pt>
                <c:pt idx="288">
                  <c:v>1036800</c:v>
                </c:pt>
                <c:pt idx="289">
                  <c:v>1040400</c:v>
                </c:pt>
                <c:pt idx="290">
                  <c:v>1044000</c:v>
                </c:pt>
                <c:pt idx="291">
                  <c:v>1047600</c:v>
                </c:pt>
                <c:pt idx="292">
                  <c:v>1051200</c:v>
                </c:pt>
                <c:pt idx="293">
                  <c:v>1054800</c:v>
                </c:pt>
                <c:pt idx="294">
                  <c:v>1058400</c:v>
                </c:pt>
                <c:pt idx="295">
                  <c:v>1062000</c:v>
                </c:pt>
                <c:pt idx="296">
                  <c:v>1065600</c:v>
                </c:pt>
                <c:pt idx="297">
                  <c:v>1069200</c:v>
                </c:pt>
                <c:pt idx="298">
                  <c:v>1072800</c:v>
                </c:pt>
                <c:pt idx="299">
                  <c:v>1076400</c:v>
                </c:pt>
                <c:pt idx="300">
                  <c:v>1080000</c:v>
                </c:pt>
                <c:pt idx="301">
                  <c:v>1083600</c:v>
                </c:pt>
                <c:pt idx="302">
                  <c:v>1087200</c:v>
                </c:pt>
                <c:pt idx="303">
                  <c:v>1090800</c:v>
                </c:pt>
                <c:pt idx="304">
                  <c:v>1094400</c:v>
                </c:pt>
                <c:pt idx="305">
                  <c:v>1098000</c:v>
                </c:pt>
                <c:pt idx="306">
                  <c:v>1101600</c:v>
                </c:pt>
                <c:pt idx="307">
                  <c:v>1105200</c:v>
                </c:pt>
                <c:pt idx="308">
                  <c:v>1108800</c:v>
                </c:pt>
                <c:pt idx="309">
                  <c:v>1112400</c:v>
                </c:pt>
                <c:pt idx="310">
                  <c:v>1116000</c:v>
                </c:pt>
                <c:pt idx="311">
                  <c:v>1119600</c:v>
                </c:pt>
                <c:pt idx="312">
                  <c:v>1123200</c:v>
                </c:pt>
                <c:pt idx="313">
                  <c:v>1126800</c:v>
                </c:pt>
                <c:pt idx="314">
                  <c:v>1130400</c:v>
                </c:pt>
                <c:pt idx="315">
                  <c:v>1134000</c:v>
                </c:pt>
                <c:pt idx="316">
                  <c:v>1137600</c:v>
                </c:pt>
                <c:pt idx="317">
                  <c:v>1141200</c:v>
                </c:pt>
                <c:pt idx="318">
                  <c:v>1144800</c:v>
                </c:pt>
                <c:pt idx="319">
                  <c:v>1148400</c:v>
                </c:pt>
                <c:pt idx="320">
                  <c:v>1152000</c:v>
                </c:pt>
                <c:pt idx="321">
                  <c:v>1155600</c:v>
                </c:pt>
                <c:pt idx="322">
                  <c:v>1159200</c:v>
                </c:pt>
                <c:pt idx="323">
                  <c:v>1162800</c:v>
                </c:pt>
                <c:pt idx="324">
                  <c:v>1166400</c:v>
                </c:pt>
                <c:pt idx="325">
                  <c:v>1170000</c:v>
                </c:pt>
                <c:pt idx="326">
                  <c:v>1173600</c:v>
                </c:pt>
                <c:pt idx="327">
                  <c:v>1177200</c:v>
                </c:pt>
                <c:pt idx="328">
                  <c:v>1180800</c:v>
                </c:pt>
                <c:pt idx="329">
                  <c:v>1184400</c:v>
                </c:pt>
                <c:pt idx="330">
                  <c:v>1188000</c:v>
                </c:pt>
                <c:pt idx="331">
                  <c:v>1191600</c:v>
                </c:pt>
                <c:pt idx="332">
                  <c:v>1195200</c:v>
                </c:pt>
                <c:pt idx="333">
                  <c:v>1198800</c:v>
                </c:pt>
                <c:pt idx="334">
                  <c:v>1202400</c:v>
                </c:pt>
                <c:pt idx="335">
                  <c:v>1206000</c:v>
                </c:pt>
                <c:pt idx="336">
                  <c:v>1209600</c:v>
                </c:pt>
                <c:pt idx="337">
                  <c:v>1213200</c:v>
                </c:pt>
                <c:pt idx="338">
                  <c:v>1216800</c:v>
                </c:pt>
                <c:pt idx="339">
                  <c:v>1220400</c:v>
                </c:pt>
                <c:pt idx="340">
                  <c:v>1224000</c:v>
                </c:pt>
                <c:pt idx="341">
                  <c:v>1227600</c:v>
                </c:pt>
                <c:pt idx="342">
                  <c:v>1231200</c:v>
                </c:pt>
                <c:pt idx="343">
                  <c:v>1234800</c:v>
                </c:pt>
                <c:pt idx="344">
                  <c:v>1238400</c:v>
                </c:pt>
                <c:pt idx="345">
                  <c:v>1242000</c:v>
                </c:pt>
                <c:pt idx="346">
                  <c:v>1245600</c:v>
                </c:pt>
                <c:pt idx="347">
                  <c:v>1249200</c:v>
                </c:pt>
                <c:pt idx="348">
                  <c:v>1252800</c:v>
                </c:pt>
                <c:pt idx="349">
                  <c:v>1256400</c:v>
                </c:pt>
                <c:pt idx="350">
                  <c:v>1260000</c:v>
                </c:pt>
                <c:pt idx="351">
                  <c:v>1263600</c:v>
                </c:pt>
                <c:pt idx="352">
                  <c:v>1267200</c:v>
                </c:pt>
                <c:pt idx="353">
                  <c:v>1270800</c:v>
                </c:pt>
                <c:pt idx="354">
                  <c:v>1274400</c:v>
                </c:pt>
                <c:pt idx="355">
                  <c:v>1278000</c:v>
                </c:pt>
                <c:pt idx="356">
                  <c:v>1281600</c:v>
                </c:pt>
                <c:pt idx="357">
                  <c:v>1285200</c:v>
                </c:pt>
                <c:pt idx="358">
                  <c:v>1288800</c:v>
                </c:pt>
                <c:pt idx="359">
                  <c:v>1292400</c:v>
                </c:pt>
                <c:pt idx="360">
                  <c:v>1296000</c:v>
                </c:pt>
                <c:pt idx="361">
                  <c:v>1299600</c:v>
                </c:pt>
                <c:pt idx="362">
                  <c:v>1303200</c:v>
                </c:pt>
                <c:pt idx="363">
                  <c:v>1306800</c:v>
                </c:pt>
                <c:pt idx="364">
                  <c:v>1310400</c:v>
                </c:pt>
                <c:pt idx="365">
                  <c:v>1314000</c:v>
                </c:pt>
                <c:pt idx="366">
                  <c:v>1317600</c:v>
                </c:pt>
                <c:pt idx="367">
                  <c:v>1321200</c:v>
                </c:pt>
                <c:pt idx="368">
                  <c:v>1324800</c:v>
                </c:pt>
                <c:pt idx="369">
                  <c:v>1328400</c:v>
                </c:pt>
                <c:pt idx="370">
                  <c:v>1332000</c:v>
                </c:pt>
                <c:pt idx="371">
                  <c:v>1335600</c:v>
                </c:pt>
                <c:pt idx="372">
                  <c:v>1339200</c:v>
                </c:pt>
                <c:pt idx="373">
                  <c:v>1342800</c:v>
                </c:pt>
                <c:pt idx="374">
                  <c:v>1346400</c:v>
                </c:pt>
                <c:pt idx="375">
                  <c:v>1350000</c:v>
                </c:pt>
                <c:pt idx="376">
                  <c:v>1353600</c:v>
                </c:pt>
                <c:pt idx="377">
                  <c:v>1357200</c:v>
                </c:pt>
                <c:pt idx="378">
                  <c:v>1360800</c:v>
                </c:pt>
                <c:pt idx="379">
                  <c:v>1364400</c:v>
                </c:pt>
                <c:pt idx="380">
                  <c:v>1368000</c:v>
                </c:pt>
                <c:pt idx="381">
                  <c:v>1371600</c:v>
                </c:pt>
                <c:pt idx="382">
                  <c:v>1375200</c:v>
                </c:pt>
                <c:pt idx="383">
                  <c:v>1378800</c:v>
                </c:pt>
                <c:pt idx="384">
                  <c:v>1382400</c:v>
                </c:pt>
                <c:pt idx="385">
                  <c:v>1386000</c:v>
                </c:pt>
                <c:pt idx="386">
                  <c:v>1389600</c:v>
                </c:pt>
                <c:pt idx="387">
                  <c:v>1393200</c:v>
                </c:pt>
                <c:pt idx="388">
                  <c:v>1396800</c:v>
                </c:pt>
                <c:pt idx="389">
                  <c:v>1400400</c:v>
                </c:pt>
                <c:pt idx="390">
                  <c:v>1404000</c:v>
                </c:pt>
                <c:pt idx="391">
                  <c:v>1407600</c:v>
                </c:pt>
                <c:pt idx="392">
                  <c:v>1411200</c:v>
                </c:pt>
                <c:pt idx="393">
                  <c:v>1414800</c:v>
                </c:pt>
                <c:pt idx="394">
                  <c:v>1418400</c:v>
                </c:pt>
                <c:pt idx="395">
                  <c:v>1422000</c:v>
                </c:pt>
                <c:pt idx="396">
                  <c:v>1425600</c:v>
                </c:pt>
                <c:pt idx="397">
                  <c:v>1429200</c:v>
                </c:pt>
                <c:pt idx="398">
                  <c:v>1432800</c:v>
                </c:pt>
                <c:pt idx="399">
                  <c:v>1436400</c:v>
                </c:pt>
                <c:pt idx="400">
                  <c:v>1440000</c:v>
                </c:pt>
                <c:pt idx="401">
                  <c:v>1443600</c:v>
                </c:pt>
                <c:pt idx="402">
                  <c:v>1447200</c:v>
                </c:pt>
                <c:pt idx="403">
                  <c:v>1450800</c:v>
                </c:pt>
                <c:pt idx="404">
                  <c:v>1454400</c:v>
                </c:pt>
                <c:pt idx="405">
                  <c:v>1458000</c:v>
                </c:pt>
                <c:pt idx="406">
                  <c:v>1461600</c:v>
                </c:pt>
                <c:pt idx="407">
                  <c:v>1465200</c:v>
                </c:pt>
                <c:pt idx="408">
                  <c:v>1468800</c:v>
                </c:pt>
                <c:pt idx="409">
                  <c:v>1472400</c:v>
                </c:pt>
                <c:pt idx="410">
                  <c:v>1476000</c:v>
                </c:pt>
                <c:pt idx="411">
                  <c:v>1479600</c:v>
                </c:pt>
                <c:pt idx="412">
                  <c:v>1483200</c:v>
                </c:pt>
                <c:pt idx="413">
                  <c:v>1486800</c:v>
                </c:pt>
                <c:pt idx="414">
                  <c:v>1490400</c:v>
                </c:pt>
                <c:pt idx="415">
                  <c:v>1494000</c:v>
                </c:pt>
                <c:pt idx="416">
                  <c:v>1497600</c:v>
                </c:pt>
                <c:pt idx="417">
                  <c:v>1501200</c:v>
                </c:pt>
                <c:pt idx="418">
                  <c:v>1504800</c:v>
                </c:pt>
                <c:pt idx="419">
                  <c:v>1508400</c:v>
                </c:pt>
                <c:pt idx="420">
                  <c:v>1512000</c:v>
                </c:pt>
                <c:pt idx="421">
                  <c:v>1515600</c:v>
                </c:pt>
                <c:pt idx="422">
                  <c:v>1519200</c:v>
                </c:pt>
                <c:pt idx="423">
                  <c:v>1522800</c:v>
                </c:pt>
                <c:pt idx="424">
                  <c:v>1526400</c:v>
                </c:pt>
                <c:pt idx="425">
                  <c:v>1530000</c:v>
                </c:pt>
                <c:pt idx="426">
                  <c:v>1533600</c:v>
                </c:pt>
                <c:pt idx="427">
                  <c:v>1537200</c:v>
                </c:pt>
                <c:pt idx="428">
                  <c:v>1540800</c:v>
                </c:pt>
                <c:pt idx="429">
                  <c:v>1544400</c:v>
                </c:pt>
                <c:pt idx="430">
                  <c:v>1548000</c:v>
                </c:pt>
                <c:pt idx="431">
                  <c:v>1551600</c:v>
                </c:pt>
                <c:pt idx="432">
                  <c:v>1555200</c:v>
                </c:pt>
                <c:pt idx="433">
                  <c:v>1558800</c:v>
                </c:pt>
                <c:pt idx="434">
                  <c:v>1562400</c:v>
                </c:pt>
                <c:pt idx="435">
                  <c:v>1566000</c:v>
                </c:pt>
                <c:pt idx="436">
                  <c:v>1569600</c:v>
                </c:pt>
                <c:pt idx="437">
                  <c:v>1573200</c:v>
                </c:pt>
                <c:pt idx="438">
                  <c:v>1576800</c:v>
                </c:pt>
                <c:pt idx="439">
                  <c:v>1580400</c:v>
                </c:pt>
                <c:pt idx="440">
                  <c:v>1584000</c:v>
                </c:pt>
                <c:pt idx="441">
                  <c:v>1587600</c:v>
                </c:pt>
                <c:pt idx="442">
                  <c:v>1591200</c:v>
                </c:pt>
                <c:pt idx="443">
                  <c:v>1594800</c:v>
                </c:pt>
                <c:pt idx="444">
                  <c:v>1598400</c:v>
                </c:pt>
                <c:pt idx="445">
                  <c:v>1602000</c:v>
                </c:pt>
                <c:pt idx="446">
                  <c:v>1605600</c:v>
                </c:pt>
                <c:pt idx="447">
                  <c:v>1609200</c:v>
                </c:pt>
                <c:pt idx="448">
                  <c:v>1612800</c:v>
                </c:pt>
                <c:pt idx="449">
                  <c:v>1616400</c:v>
                </c:pt>
                <c:pt idx="450">
                  <c:v>1620000</c:v>
                </c:pt>
                <c:pt idx="451">
                  <c:v>1623600</c:v>
                </c:pt>
                <c:pt idx="452">
                  <c:v>1627200</c:v>
                </c:pt>
                <c:pt idx="453">
                  <c:v>1630800</c:v>
                </c:pt>
                <c:pt idx="454">
                  <c:v>1634400</c:v>
                </c:pt>
                <c:pt idx="455">
                  <c:v>1638000</c:v>
                </c:pt>
                <c:pt idx="456">
                  <c:v>1641600</c:v>
                </c:pt>
                <c:pt idx="457">
                  <c:v>1645200</c:v>
                </c:pt>
                <c:pt idx="458">
                  <c:v>1648800</c:v>
                </c:pt>
                <c:pt idx="459">
                  <c:v>1652400</c:v>
                </c:pt>
                <c:pt idx="460">
                  <c:v>1656000</c:v>
                </c:pt>
                <c:pt idx="461">
                  <c:v>1659600</c:v>
                </c:pt>
                <c:pt idx="462">
                  <c:v>1663200</c:v>
                </c:pt>
                <c:pt idx="463">
                  <c:v>1666800</c:v>
                </c:pt>
                <c:pt idx="464">
                  <c:v>1670400</c:v>
                </c:pt>
                <c:pt idx="465">
                  <c:v>1674000</c:v>
                </c:pt>
                <c:pt idx="466">
                  <c:v>1677600</c:v>
                </c:pt>
                <c:pt idx="467">
                  <c:v>1681200</c:v>
                </c:pt>
                <c:pt idx="468">
                  <c:v>1684800</c:v>
                </c:pt>
                <c:pt idx="469">
                  <c:v>1688400</c:v>
                </c:pt>
                <c:pt idx="470">
                  <c:v>1692000</c:v>
                </c:pt>
                <c:pt idx="471">
                  <c:v>1695600</c:v>
                </c:pt>
                <c:pt idx="472">
                  <c:v>1699200</c:v>
                </c:pt>
                <c:pt idx="473">
                  <c:v>1702800</c:v>
                </c:pt>
                <c:pt idx="474">
                  <c:v>1706400</c:v>
                </c:pt>
                <c:pt idx="475">
                  <c:v>1710000</c:v>
                </c:pt>
                <c:pt idx="476">
                  <c:v>1713600</c:v>
                </c:pt>
                <c:pt idx="477">
                  <c:v>1717200</c:v>
                </c:pt>
                <c:pt idx="478">
                  <c:v>1720800</c:v>
                </c:pt>
                <c:pt idx="479">
                  <c:v>1724400</c:v>
                </c:pt>
                <c:pt idx="480">
                  <c:v>1728000</c:v>
                </c:pt>
                <c:pt idx="481">
                  <c:v>1731600</c:v>
                </c:pt>
                <c:pt idx="482">
                  <c:v>1735200</c:v>
                </c:pt>
                <c:pt idx="483">
                  <c:v>1738800</c:v>
                </c:pt>
                <c:pt idx="484">
                  <c:v>1742400</c:v>
                </c:pt>
                <c:pt idx="485">
                  <c:v>1746000</c:v>
                </c:pt>
                <c:pt idx="486">
                  <c:v>1749600</c:v>
                </c:pt>
                <c:pt idx="487">
                  <c:v>1753200</c:v>
                </c:pt>
                <c:pt idx="488">
                  <c:v>1756800</c:v>
                </c:pt>
                <c:pt idx="489">
                  <c:v>1760400</c:v>
                </c:pt>
                <c:pt idx="490">
                  <c:v>1764000</c:v>
                </c:pt>
                <c:pt idx="491">
                  <c:v>1767600</c:v>
                </c:pt>
                <c:pt idx="492">
                  <c:v>1771200</c:v>
                </c:pt>
                <c:pt idx="493">
                  <c:v>1774800</c:v>
                </c:pt>
                <c:pt idx="494">
                  <c:v>1778400</c:v>
                </c:pt>
                <c:pt idx="495">
                  <c:v>1782000</c:v>
                </c:pt>
                <c:pt idx="496">
                  <c:v>1785600</c:v>
                </c:pt>
                <c:pt idx="497">
                  <c:v>1789200</c:v>
                </c:pt>
                <c:pt idx="498">
                  <c:v>1792800</c:v>
                </c:pt>
                <c:pt idx="499">
                  <c:v>1796400</c:v>
                </c:pt>
                <c:pt idx="500">
                  <c:v>1800000</c:v>
                </c:pt>
                <c:pt idx="501">
                  <c:v>1803600</c:v>
                </c:pt>
                <c:pt idx="502">
                  <c:v>1807200</c:v>
                </c:pt>
                <c:pt idx="503">
                  <c:v>1810800</c:v>
                </c:pt>
                <c:pt idx="504">
                  <c:v>1814400</c:v>
                </c:pt>
                <c:pt idx="505">
                  <c:v>1818000</c:v>
                </c:pt>
                <c:pt idx="506">
                  <c:v>1821600</c:v>
                </c:pt>
                <c:pt idx="507">
                  <c:v>1825200</c:v>
                </c:pt>
                <c:pt idx="508">
                  <c:v>1828800</c:v>
                </c:pt>
                <c:pt idx="509">
                  <c:v>1832400</c:v>
                </c:pt>
                <c:pt idx="510">
                  <c:v>1836000</c:v>
                </c:pt>
                <c:pt idx="511">
                  <c:v>1839600</c:v>
                </c:pt>
                <c:pt idx="512">
                  <c:v>1843200</c:v>
                </c:pt>
                <c:pt idx="513">
                  <c:v>1846800</c:v>
                </c:pt>
                <c:pt idx="514">
                  <c:v>1850400</c:v>
                </c:pt>
                <c:pt idx="515">
                  <c:v>1854000</c:v>
                </c:pt>
                <c:pt idx="516">
                  <c:v>1857600</c:v>
                </c:pt>
                <c:pt idx="517">
                  <c:v>1861200</c:v>
                </c:pt>
                <c:pt idx="518">
                  <c:v>1864800</c:v>
                </c:pt>
                <c:pt idx="519">
                  <c:v>1868400</c:v>
                </c:pt>
                <c:pt idx="520">
                  <c:v>1872000</c:v>
                </c:pt>
                <c:pt idx="521">
                  <c:v>1875600</c:v>
                </c:pt>
                <c:pt idx="522">
                  <c:v>1879200</c:v>
                </c:pt>
                <c:pt idx="523">
                  <c:v>1882800</c:v>
                </c:pt>
                <c:pt idx="524">
                  <c:v>1886400</c:v>
                </c:pt>
                <c:pt idx="525">
                  <c:v>1890000</c:v>
                </c:pt>
                <c:pt idx="526">
                  <c:v>1893600</c:v>
                </c:pt>
                <c:pt idx="527">
                  <c:v>1897200</c:v>
                </c:pt>
                <c:pt idx="528">
                  <c:v>1900800</c:v>
                </c:pt>
                <c:pt idx="529">
                  <c:v>1904400</c:v>
                </c:pt>
                <c:pt idx="530">
                  <c:v>1908000</c:v>
                </c:pt>
                <c:pt idx="531">
                  <c:v>1911600</c:v>
                </c:pt>
                <c:pt idx="532">
                  <c:v>1915200</c:v>
                </c:pt>
                <c:pt idx="533">
                  <c:v>1918800</c:v>
                </c:pt>
                <c:pt idx="534">
                  <c:v>1922400</c:v>
                </c:pt>
                <c:pt idx="535">
                  <c:v>1926000</c:v>
                </c:pt>
                <c:pt idx="536">
                  <c:v>1929600</c:v>
                </c:pt>
                <c:pt idx="537">
                  <c:v>1933200</c:v>
                </c:pt>
                <c:pt idx="538">
                  <c:v>1936800</c:v>
                </c:pt>
                <c:pt idx="539">
                  <c:v>1940400</c:v>
                </c:pt>
                <c:pt idx="540">
                  <c:v>1944000</c:v>
                </c:pt>
                <c:pt idx="541">
                  <c:v>1947600</c:v>
                </c:pt>
                <c:pt idx="542">
                  <c:v>1951200</c:v>
                </c:pt>
                <c:pt idx="543">
                  <c:v>1954800</c:v>
                </c:pt>
                <c:pt idx="544">
                  <c:v>1958400</c:v>
                </c:pt>
                <c:pt idx="545">
                  <c:v>1962000</c:v>
                </c:pt>
                <c:pt idx="546">
                  <c:v>1965600</c:v>
                </c:pt>
                <c:pt idx="547">
                  <c:v>1969200</c:v>
                </c:pt>
                <c:pt idx="548">
                  <c:v>1972800</c:v>
                </c:pt>
                <c:pt idx="549">
                  <c:v>1976400</c:v>
                </c:pt>
                <c:pt idx="550">
                  <c:v>1980000</c:v>
                </c:pt>
                <c:pt idx="551">
                  <c:v>1983600</c:v>
                </c:pt>
                <c:pt idx="552">
                  <c:v>1987200</c:v>
                </c:pt>
                <c:pt idx="553">
                  <c:v>1990800</c:v>
                </c:pt>
                <c:pt idx="554">
                  <c:v>1994400</c:v>
                </c:pt>
                <c:pt idx="555">
                  <c:v>1998000</c:v>
                </c:pt>
                <c:pt idx="556">
                  <c:v>2001600</c:v>
                </c:pt>
                <c:pt idx="557">
                  <c:v>2005200</c:v>
                </c:pt>
                <c:pt idx="558">
                  <c:v>2008800</c:v>
                </c:pt>
                <c:pt idx="559">
                  <c:v>2012400</c:v>
                </c:pt>
                <c:pt idx="560">
                  <c:v>2016000</c:v>
                </c:pt>
                <c:pt idx="561">
                  <c:v>2019600</c:v>
                </c:pt>
                <c:pt idx="562">
                  <c:v>2023200</c:v>
                </c:pt>
                <c:pt idx="563">
                  <c:v>2026800</c:v>
                </c:pt>
                <c:pt idx="564">
                  <c:v>2030400</c:v>
                </c:pt>
                <c:pt idx="565">
                  <c:v>2034000</c:v>
                </c:pt>
                <c:pt idx="566">
                  <c:v>2037600</c:v>
                </c:pt>
                <c:pt idx="567">
                  <c:v>2041200</c:v>
                </c:pt>
                <c:pt idx="568">
                  <c:v>2044800</c:v>
                </c:pt>
                <c:pt idx="569">
                  <c:v>2048400</c:v>
                </c:pt>
                <c:pt idx="570">
                  <c:v>2052000</c:v>
                </c:pt>
                <c:pt idx="571">
                  <c:v>2055600</c:v>
                </c:pt>
                <c:pt idx="572">
                  <c:v>2059200</c:v>
                </c:pt>
                <c:pt idx="573">
                  <c:v>2062800</c:v>
                </c:pt>
                <c:pt idx="574">
                  <c:v>2066400</c:v>
                </c:pt>
                <c:pt idx="575">
                  <c:v>2070000</c:v>
                </c:pt>
                <c:pt idx="576">
                  <c:v>2073600</c:v>
                </c:pt>
                <c:pt idx="577">
                  <c:v>2077200</c:v>
                </c:pt>
                <c:pt idx="578">
                  <c:v>2080800</c:v>
                </c:pt>
                <c:pt idx="579">
                  <c:v>2084400</c:v>
                </c:pt>
                <c:pt idx="580">
                  <c:v>2088000</c:v>
                </c:pt>
                <c:pt idx="581">
                  <c:v>2091600</c:v>
                </c:pt>
                <c:pt idx="582">
                  <c:v>2095200</c:v>
                </c:pt>
                <c:pt idx="583">
                  <c:v>2098800</c:v>
                </c:pt>
                <c:pt idx="584">
                  <c:v>2102400</c:v>
                </c:pt>
                <c:pt idx="585">
                  <c:v>2106000</c:v>
                </c:pt>
                <c:pt idx="586">
                  <c:v>2109600</c:v>
                </c:pt>
                <c:pt idx="587">
                  <c:v>2113200</c:v>
                </c:pt>
                <c:pt idx="588">
                  <c:v>2116800</c:v>
                </c:pt>
                <c:pt idx="589">
                  <c:v>2120400</c:v>
                </c:pt>
                <c:pt idx="590">
                  <c:v>2124000</c:v>
                </c:pt>
                <c:pt idx="591">
                  <c:v>2127600</c:v>
                </c:pt>
                <c:pt idx="592">
                  <c:v>2131200</c:v>
                </c:pt>
                <c:pt idx="593">
                  <c:v>2134800</c:v>
                </c:pt>
                <c:pt idx="594">
                  <c:v>2138400</c:v>
                </c:pt>
                <c:pt idx="595">
                  <c:v>2142000</c:v>
                </c:pt>
                <c:pt idx="596">
                  <c:v>2145600</c:v>
                </c:pt>
                <c:pt idx="597">
                  <c:v>2149200</c:v>
                </c:pt>
                <c:pt idx="598">
                  <c:v>2152800</c:v>
                </c:pt>
                <c:pt idx="599">
                  <c:v>2156400</c:v>
                </c:pt>
                <c:pt idx="600">
                  <c:v>2160000</c:v>
                </c:pt>
                <c:pt idx="601">
                  <c:v>2163600</c:v>
                </c:pt>
                <c:pt idx="602">
                  <c:v>2167200</c:v>
                </c:pt>
                <c:pt idx="603">
                  <c:v>2170800</c:v>
                </c:pt>
                <c:pt idx="604">
                  <c:v>2174400</c:v>
                </c:pt>
                <c:pt idx="605">
                  <c:v>2178000</c:v>
                </c:pt>
                <c:pt idx="606">
                  <c:v>2181600</c:v>
                </c:pt>
                <c:pt idx="607">
                  <c:v>2185200</c:v>
                </c:pt>
                <c:pt idx="608">
                  <c:v>2188800</c:v>
                </c:pt>
                <c:pt idx="609">
                  <c:v>2192400</c:v>
                </c:pt>
                <c:pt idx="610">
                  <c:v>2196000</c:v>
                </c:pt>
                <c:pt idx="611">
                  <c:v>2199600</c:v>
                </c:pt>
                <c:pt idx="612">
                  <c:v>2203200</c:v>
                </c:pt>
                <c:pt idx="613">
                  <c:v>2206800</c:v>
                </c:pt>
                <c:pt idx="614">
                  <c:v>2210400</c:v>
                </c:pt>
                <c:pt idx="615">
                  <c:v>2214000</c:v>
                </c:pt>
                <c:pt idx="616">
                  <c:v>2217600</c:v>
                </c:pt>
                <c:pt idx="617">
                  <c:v>2221200</c:v>
                </c:pt>
                <c:pt idx="618">
                  <c:v>2224800</c:v>
                </c:pt>
                <c:pt idx="619">
                  <c:v>2228400</c:v>
                </c:pt>
                <c:pt idx="620">
                  <c:v>2232000</c:v>
                </c:pt>
                <c:pt idx="621">
                  <c:v>2235600</c:v>
                </c:pt>
                <c:pt idx="622">
                  <c:v>2239200</c:v>
                </c:pt>
                <c:pt idx="623">
                  <c:v>2242800</c:v>
                </c:pt>
                <c:pt idx="624">
                  <c:v>2246400</c:v>
                </c:pt>
                <c:pt idx="625">
                  <c:v>2250000</c:v>
                </c:pt>
                <c:pt idx="626">
                  <c:v>2253600</c:v>
                </c:pt>
                <c:pt idx="627">
                  <c:v>2257200</c:v>
                </c:pt>
                <c:pt idx="628">
                  <c:v>2260800</c:v>
                </c:pt>
                <c:pt idx="629">
                  <c:v>2264400</c:v>
                </c:pt>
                <c:pt idx="630">
                  <c:v>2268000</c:v>
                </c:pt>
                <c:pt idx="631">
                  <c:v>2271600</c:v>
                </c:pt>
                <c:pt idx="632">
                  <c:v>2275200</c:v>
                </c:pt>
                <c:pt idx="633">
                  <c:v>2278800</c:v>
                </c:pt>
                <c:pt idx="634">
                  <c:v>2282400</c:v>
                </c:pt>
                <c:pt idx="635">
                  <c:v>2286000</c:v>
                </c:pt>
                <c:pt idx="636">
                  <c:v>2289600</c:v>
                </c:pt>
                <c:pt idx="637">
                  <c:v>2293200</c:v>
                </c:pt>
                <c:pt idx="638">
                  <c:v>2296800</c:v>
                </c:pt>
                <c:pt idx="639">
                  <c:v>2300400</c:v>
                </c:pt>
                <c:pt idx="640">
                  <c:v>2304000</c:v>
                </c:pt>
                <c:pt idx="641">
                  <c:v>2307600</c:v>
                </c:pt>
                <c:pt idx="642">
                  <c:v>2311200</c:v>
                </c:pt>
                <c:pt idx="643">
                  <c:v>2314800</c:v>
                </c:pt>
                <c:pt idx="644">
                  <c:v>2318400</c:v>
                </c:pt>
                <c:pt idx="645">
                  <c:v>2322000</c:v>
                </c:pt>
                <c:pt idx="646">
                  <c:v>2325600</c:v>
                </c:pt>
                <c:pt idx="647">
                  <c:v>2329200</c:v>
                </c:pt>
                <c:pt idx="648">
                  <c:v>2332800</c:v>
                </c:pt>
                <c:pt idx="649">
                  <c:v>2336400</c:v>
                </c:pt>
                <c:pt idx="650">
                  <c:v>2340000</c:v>
                </c:pt>
                <c:pt idx="651">
                  <c:v>2343600</c:v>
                </c:pt>
                <c:pt idx="652">
                  <c:v>2347200</c:v>
                </c:pt>
                <c:pt idx="653">
                  <c:v>2350800</c:v>
                </c:pt>
                <c:pt idx="654">
                  <c:v>2354400</c:v>
                </c:pt>
                <c:pt idx="655">
                  <c:v>2358000</c:v>
                </c:pt>
                <c:pt idx="656">
                  <c:v>2361600</c:v>
                </c:pt>
                <c:pt idx="657">
                  <c:v>2365200</c:v>
                </c:pt>
                <c:pt idx="658">
                  <c:v>2368800</c:v>
                </c:pt>
                <c:pt idx="659">
                  <c:v>2372400</c:v>
                </c:pt>
                <c:pt idx="660">
                  <c:v>2376000</c:v>
                </c:pt>
                <c:pt idx="661">
                  <c:v>2379600</c:v>
                </c:pt>
                <c:pt idx="662">
                  <c:v>2383200</c:v>
                </c:pt>
                <c:pt idx="663">
                  <c:v>2386800</c:v>
                </c:pt>
                <c:pt idx="664">
                  <c:v>2390400</c:v>
                </c:pt>
                <c:pt idx="665">
                  <c:v>2394000</c:v>
                </c:pt>
                <c:pt idx="666">
                  <c:v>2397600</c:v>
                </c:pt>
                <c:pt idx="667">
                  <c:v>2401200</c:v>
                </c:pt>
                <c:pt idx="668">
                  <c:v>2404800</c:v>
                </c:pt>
                <c:pt idx="669">
                  <c:v>2408400</c:v>
                </c:pt>
                <c:pt idx="670">
                  <c:v>2412000</c:v>
                </c:pt>
                <c:pt idx="671">
                  <c:v>2415600</c:v>
                </c:pt>
                <c:pt idx="672">
                  <c:v>2419200</c:v>
                </c:pt>
                <c:pt idx="673">
                  <c:v>2422800</c:v>
                </c:pt>
                <c:pt idx="674">
                  <c:v>2426400</c:v>
                </c:pt>
                <c:pt idx="675">
                  <c:v>2430000</c:v>
                </c:pt>
                <c:pt idx="676">
                  <c:v>2433600</c:v>
                </c:pt>
                <c:pt idx="677">
                  <c:v>2437200</c:v>
                </c:pt>
                <c:pt idx="678">
                  <c:v>2440800</c:v>
                </c:pt>
                <c:pt idx="679">
                  <c:v>2444400</c:v>
                </c:pt>
                <c:pt idx="680">
                  <c:v>2448000</c:v>
                </c:pt>
                <c:pt idx="681">
                  <c:v>2451600</c:v>
                </c:pt>
                <c:pt idx="682">
                  <c:v>2455200</c:v>
                </c:pt>
                <c:pt idx="683">
                  <c:v>2458800</c:v>
                </c:pt>
                <c:pt idx="684">
                  <c:v>2462400</c:v>
                </c:pt>
                <c:pt idx="685">
                  <c:v>2466000</c:v>
                </c:pt>
                <c:pt idx="686">
                  <c:v>2469600</c:v>
                </c:pt>
                <c:pt idx="687">
                  <c:v>2473200</c:v>
                </c:pt>
                <c:pt idx="688">
                  <c:v>2476800</c:v>
                </c:pt>
                <c:pt idx="689">
                  <c:v>2480400</c:v>
                </c:pt>
                <c:pt idx="690">
                  <c:v>2484000</c:v>
                </c:pt>
                <c:pt idx="691">
                  <c:v>2487600</c:v>
                </c:pt>
                <c:pt idx="692">
                  <c:v>2491200</c:v>
                </c:pt>
                <c:pt idx="693">
                  <c:v>2494800</c:v>
                </c:pt>
                <c:pt idx="694">
                  <c:v>2498400</c:v>
                </c:pt>
                <c:pt idx="695">
                  <c:v>2502000</c:v>
                </c:pt>
                <c:pt idx="696">
                  <c:v>2505600</c:v>
                </c:pt>
                <c:pt idx="697">
                  <c:v>2509200</c:v>
                </c:pt>
                <c:pt idx="698">
                  <c:v>2512800</c:v>
                </c:pt>
                <c:pt idx="699">
                  <c:v>2516400</c:v>
                </c:pt>
                <c:pt idx="700">
                  <c:v>2520000</c:v>
                </c:pt>
                <c:pt idx="701">
                  <c:v>2523600</c:v>
                </c:pt>
                <c:pt idx="702">
                  <c:v>2527200</c:v>
                </c:pt>
                <c:pt idx="703">
                  <c:v>2530800</c:v>
                </c:pt>
                <c:pt idx="704">
                  <c:v>2534400</c:v>
                </c:pt>
                <c:pt idx="705">
                  <c:v>2538000</c:v>
                </c:pt>
                <c:pt idx="706">
                  <c:v>2541600</c:v>
                </c:pt>
                <c:pt idx="707">
                  <c:v>2545200</c:v>
                </c:pt>
                <c:pt idx="708">
                  <c:v>2548800</c:v>
                </c:pt>
                <c:pt idx="709">
                  <c:v>2552400</c:v>
                </c:pt>
                <c:pt idx="710">
                  <c:v>2556000</c:v>
                </c:pt>
                <c:pt idx="711">
                  <c:v>2559600</c:v>
                </c:pt>
                <c:pt idx="712">
                  <c:v>2563200</c:v>
                </c:pt>
                <c:pt idx="713">
                  <c:v>2566800</c:v>
                </c:pt>
                <c:pt idx="714">
                  <c:v>2570400</c:v>
                </c:pt>
                <c:pt idx="715">
                  <c:v>2574000</c:v>
                </c:pt>
                <c:pt idx="716">
                  <c:v>2577600</c:v>
                </c:pt>
                <c:pt idx="717">
                  <c:v>2581200</c:v>
                </c:pt>
                <c:pt idx="718">
                  <c:v>2584800</c:v>
                </c:pt>
                <c:pt idx="719">
                  <c:v>2588400</c:v>
                </c:pt>
                <c:pt idx="720">
                  <c:v>2592000</c:v>
                </c:pt>
                <c:pt idx="721">
                  <c:v>2595600</c:v>
                </c:pt>
                <c:pt idx="722">
                  <c:v>2599200</c:v>
                </c:pt>
                <c:pt idx="723">
                  <c:v>2602800</c:v>
                </c:pt>
                <c:pt idx="724">
                  <c:v>2606400</c:v>
                </c:pt>
                <c:pt idx="725">
                  <c:v>2610000</c:v>
                </c:pt>
                <c:pt idx="726">
                  <c:v>2613600</c:v>
                </c:pt>
                <c:pt idx="727">
                  <c:v>2617200</c:v>
                </c:pt>
                <c:pt idx="728">
                  <c:v>2620800</c:v>
                </c:pt>
                <c:pt idx="729">
                  <c:v>2624400</c:v>
                </c:pt>
                <c:pt idx="730">
                  <c:v>2628000</c:v>
                </c:pt>
                <c:pt idx="731">
                  <c:v>2631600</c:v>
                </c:pt>
                <c:pt idx="732">
                  <c:v>2635200</c:v>
                </c:pt>
                <c:pt idx="733">
                  <c:v>2638800</c:v>
                </c:pt>
                <c:pt idx="734">
                  <c:v>2642400</c:v>
                </c:pt>
                <c:pt idx="735">
                  <c:v>2646000</c:v>
                </c:pt>
                <c:pt idx="736">
                  <c:v>2649600</c:v>
                </c:pt>
                <c:pt idx="737">
                  <c:v>2653200</c:v>
                </c:pt>
                <c:pt idx="738">
                  <c:v>2656800</c:v>
                </c:pt>
                <c:pt idx="739">
                  <c:v>2660400</c:v>
                </c:pt>
                <c:pt idx="740">
                  <c:v>2664000</c:v>
                </c:pt>
                <c:pt idx="741">
                  <c:v>2667600</c:v>
                </c:pt>
                <c:pt idx="742">
                  <c:v>2671200</c:v>
                </c:pt>
                <c:pt idx="743">
                  <c:v>2674800</c:v>
                </c:pt>
                <c:pt idx="744">
                  <c:v>2678400</c:v>
                </c:pt>
                <c:pt idx="745">
                  <c:v>2682000</c:v>
                </c:pt>
                <c:pt idx="746">
                  <c:v>2685600</c:v>
                </c:pt>
                <c:pt idx="747">
                  <c:v>2689200</c:v>
                </c:pt>
                <c:pt idx="748">
                  <c:v>2692800</c:v>
                </c:pt>
                <c:pt idx="749">
                  <c:v>2696400</c:v>
                </c:pt>
                <c:pt idx="750">
                  <c:v>2700000</c:v>
                </c:pt>
                <c:pt idx="751">
                  <c:v>2703600</c:v>
                </c:pt>
                <c:pt idx="752">
                  <c:v>2707200</c:v>
                </c:pt>
                <c:pt idx="753">
                  <c:v>2710800</c:v>
                </c:pt>
                <c:pt idx="754">
                  <c:v>2714400</c:v>
                </c:pt>
                <c:pt idx="755">
                  <c:v>2718000</c:v>
                </c:pt>
                <c:pt idx="756">
                  <c:v>2721600</c:v>
                </c:pt>
                <c:pt idx="757">
                  <c:v>2725200</c:v>
                </c:pt>
                <c:pt idx="758">
                  <c:v>2728800</c:v>
                </c:pt>
                <c:pt idx="759">
                  <c:v>2732400</c:v>
                </c:pt>
                <c:pt idx="760">
                  <c:v>2736000</c:v>
                </c:pt>
                <c:pt idx="761">
                  <c:v>2739600</c:v>
                </c:pt>
                <c:pt idx="762">
                  <c:v>2743200</c:v>
                </c:pt>
                <c:pt idx="763">
                  <c:v>2746800</c:v>
                </c:pt>
                <c:pt idx="764">
                  <c:v>2750400</c:v>
                </c:pt>
                <c:pt idx="765">
                  <c:v>2754000</c:v>
                </c:pt>
                <c:pt idx="766">
                  <c:v>2757600</c:v>
                </c:pt>
                <c:pt idx="767">
                  <c:v>2761200</c:v>
                </c:pt>
                <c:pt idx="768">
                  <c:v>2764800</c:v>
                </c:pt>
                <c:pt idx="769">
                  <c:v>2768400</c:v>
                </c:pt>
                <c:pt idx="770">
                  <c:v>2772000</c:v>
                </c:pt>
                <c:pt idx="771">
                  <c:v>2775600</c:v>
                </c:pt>
                <c:pt idx="772">
                  <c:v>2779200</c:v>
                </c:pt>
                <c:pt idx="773">
                  <c:v>2782800</c:v>
                </c:pt>
                <c:pt idx="774">
                  <c:v>2786400</c:v>
                </c:pt>
                <c:pt idx="775">
                  <c:v>2790000</c:v>
                </c:pt>
                <c:pt idx="776">
                  <c:v>2793600</c:v>
                </c:pt>
                <c:pt idx="777">
                  <c:v>2797200</c:v>
                </c:pt>
                <c:pt idx="778">
                  <c:v>2800800</c:v>
                </c:pt>
                <c:pt idx="779">
                  <c:v>2804400</c:v>
                </c:pt>
                <c:pt idx="780">
                  <c:v>2808000</c:v>
                </c:pt>
                <c:pt idx="781">
                  <c:v>2811600</c:v>
                </c:pt>
                <c:pt idx="782">
                  <c:v>2815200</c:v>
                </c:pt>
                <c:pt idx="783">
                  <c:v>2818800</c:v>
                </c:pt>
                <c:pt idx="784">
                  <c:v>2822400</c:v>
                </c:pt>
                <c:pt idx="785">
                  <c:v>2826000</c:v>
                </c:pt>
                <c:pt idx="786">
                  <c:v>2829600</c:v>
                </c:pt>
                <c:pt idx="787">
                  <c:v>2833200</c:v>
                </c:pt>
                <c:pt idx="788">
                  <c:v>2836800</c:v>
                </c:pt>
                <c:pt idx="789">
                  <c:v>2840400</c:v>
                </c:pt>
                <c:pt idx="790">
                  <c:v>2844000</c:v>
                </c:pt>
                <c:pt idx="791">
                  <c:v>2847600</c:v>
                </c:pt>
                <c:pt idx="792">
                  <c:v>2851200</c:v>
                </c:pt>
                <c:pt idx="793">
                  <c:v>2854800</c:v>
                </c:pt>
                <c:pt idx="794">
                  <c:v>2858400</c:v>
                </c:pt>
                <c:pt idx="795">
                  <c:v>2862000</c:v>
                </c:pt>
                <c:pt idx="796">
                  <c:v>2865600</c:v>
                </c:pt>
                <c:pt idx="797">
                  <c:v>2869200</c:v>
                </c:pt>
                <c:pt idx="798">
                  <c:v>2872800</c:v>
                </c:pt>
                <c:pt idx="799">
                  <c:v>2876400</c:v>
                </c:pt>
                <c:pt idx="800">
                  <c:v>2880000</c:v>
                </c:pt>
                <c:pt idx="801">
                  <c:v>2883600</c:v>
                </c:pt>
                <c:pt idx="802">
                  <c:v>2887200</c:v>
                </c:pt>
                <c:pt idx="803">
                  <c:v>2890800</c:v>
                </c:pt>
                <c:pt idx="804">
                  <c:v>2894400</c:v>
                </c:pt>
                <c:pt idx="805">
                  <c:v>2898000</c:v>
                </c:pt>
                <c:pt idx="806">
                  <c:v>2901600</c:v>
                </c:pt>
                <c:pt idx="807">
                  <c:v>2905200</c:v>
                </c:pt>
                <c:pt idx="808">
                  <c:v>2908800</c:v>
                </c:pt>
                <c:pt idx="809">
                  <c:v>2912400</c:v>
                </c:pt>
                <c:pt idx="810">
                  <c:v>2916000</c:v>
                </c:pt>
                <c:pt idx="811">
                  <c:v>2919600</c:v>
                </c:pt>
                <c:pt idx="812">
                  <c:v>2923200</c:v>
                </c:pt>
                <c:pt idx="813">
                  <c:v>2926800</c:v>
                </c:pt>
                <c:pt idx="814">
                  <c:v>2930400</c:v>
                </c:pt>
                <c:pt idx="815">
                  <c:v>2934000</c:v>
                </c:pt>
                <c:pt idx="816">
                  <c:v>2937600</c:v>
                </c:pt>
                <c:pt idx="817">
                  <c:v>2941200</c:v>
                </c:pt>
                <c:pt idx="818">
                  <c:v>2944800</c:v>
                </c:pt>
                <c:pt idx="819">
                  <c:v>2948400</c:v>
                </c:pt>
                <c:pt idx="820">
                  <c:v>2952000</c:v>
                </c:pt>
                <c:pt idx="821">
                  <c:v>2955600</c:v>
                </c:pt>
                <c:pt idx="822">
                  <c:v>2959200</c:v>
                </c:pt>
                <c:pt idx="823">
                  <c:v>2962800</c:v>
                </c:pt>
                <c:pt idx="824">
                  <c:v>2966400</c:v>
                </c:pt>
                <c:pt idx="825">
                  <c:v>2970000</c:v>
                </c:pt>
                <c:pt idx="826">
                  <c:v>2973600</c:v>
                </c:pt>
                <c:pt idx="827">
                  <c:v>2977200</c:v>
                </c:pt>
                <c:pt idx="828">
                  <c:v>2980800</c:v>
                </c:pt>
                <c:pt idx="829">
                  <c:v>2984400</c:v>
                </c:pt>
                <c:pt idx="830">
                  <c:v>2988000</c:v>
                </c:pt>
                <c:pt idx="831">
                  <c:v>2991600</c:v>
                </c:pt>
                <c:pt idx="832">
                  <c:v>2995200</c:v>
                </c:pt>
                <c:pt idx="833">
                  <c:v>2998800</c:v>
                </c:pt>
                <c:pt idx="834">
                  <c:v>3002400</c:v>
                </c:pt>
                <c:pt idx="835">
                  <c:v>3006000</c:v>
                </c:pt>
                <c:pt idx="836">
                  <c:v>3009600</c:v>
                </c:pt>
                <c:pt idx="837">
                  <c:v>3013200</c:v>
                </c:pt>
                <c:pt idx="838">
                  <c:v>3016800</c:v>
                </c:pt>
                <c:pt idx="839">
                  <c:v>3020400</c:v>
                </c:pt>
                <c:pt idx="840">
                  <c:v>3024000</c:v>
                </c:pt>
                <c:pt idx="841">
                  <c:v>3027600</c:v>
                </c:pt>
                <c:pt idx="842">
                  <c:v>3031200</c:v>
                </c:pt>
                <c:pt idx="843">
                  <c:v>3034800</c:v>
                </c:pt>
                <c:pt idx="844">
                  <c:v>3038400</c:v>
                </c:pt>
                <c:pt idx="845">
                  <c:v>3042000</c:v>
                </c:pt>
                <c:pt idx="846">
                  <c:v>3045600</c:v>
                </c:pt>
                <c:pt idx="847">
                  <c:v>3049200</c:v>
                </c:pt>
                <c:pt idx="848">
                  <c:v>3052800</c:v>
                </c:pt>
                <c:pt idx="849">
                  <c:v>3056400</c:v>
                </c:pt>
                <c:pt idx="850">
                  <c:v>3060000</c:v>
                </c:pt>
                <c:pt idx="851">
                  <c:v>3063600</c:v>
                </c:pt>
                <c:pt idx="852">
                  <c:v>3067200</c:v>
                </c:pt>
                <c:pt idx="853">
                  <c:v>3070800</c:v>
                </c:pt>
                <c:pt idx="854">
                  <c:v>3074400</c:v>
                </c:pt>
                <c:pt idx="855">
                  <c:v>3078000</c:v>
                </c:pt>
                <c:pt idx="856">
                  <c:v>3081600</c:v>
                </c:pt>
                <c:pt idx="857">
                  <c:v>3085200</c:v>
                </c:pt>
                <c:pt idx="858">
                  <c:v>3088800</c:v>
                </c:pt>
                <c:pt idx="859">
                  <c:v>3092400</c:v>
                </c:pt>
                <c:pt idx="860">
                  <c:v>3096000</c:v>
                </c:pt>
                <c:pt idx="861">
                  <c:v>3099600</c:v>
                </c:pt>
                <c:pt idx="862">
                  <c:v>3103200</c:v>
                </c:pt>
                <c:pt idx="863">
                  <c:v>3106800</c:v>
                </c:pt>
                <c:pt idx="864">
                  <c:v>3110400</c:v>
                </c:pt>
                <c:pt idx="865">
                  <c:v>3114000</c:v>
                </c:pt>
                <c:pt idx="866">
                  <c:v>3117600</c:v>
                </c:pt>
                <c:pt idx="867">
                  <c:v>3121200</c:v>
                </c:pt>
                <c:pt idx="868">
                  <c:v>3124800</c:v>
                </c:pt>
                <c:pt idx="869">
                  <c:v>3128400</c:v>
                </c:pt>
                <c:pt idx="870">
                  <c:v>3132000</c:v>
                </c:pt>
                <c:pt idx="871">
                  <c:v>3135600</c:v>
                </c:pt>
                <c:pt idx="872">
                  <c:v>3139200</c:v>
                </c:pt>
                <c:pt idx="873">
                  <c:v>3142800</c:v>
                </c:pt>
                <c:pt idx="874">
                  <c:v>3146400</c:v>
                </c:pt>
                <c:pt idx="875">
                  <c:v>3150000</c:v>
                </c:pt>
                <c:pt idx="876">
                  <c:v>3153600</c:v>
                </c:pt>
                <c:pt idx="877">
                  <c:v>3157200</c:v>
                </c:pt>
                <c:pt idx="878">
                  <c:v>3160800</c:v>
                </c:pt>
                <c:pt idx="879">
                  <c:v>3164400</c:v>
                </c:pt>
                <c:pt idx="880">
                  <c:v>3168000</c:v>
                </c:pt>
                <c:pt idx="881">
                  <c:v>3171600</c:v>
                </c:pt>
                <c:pt idx="882">
                  <c:v>3175200</c:v>
                </c:pt>
                <c:pt idx="883">
                  <c:v>3178800</c:v>
                </c:pt>
                <c:pt idx="884">
                  <c:v>3182400</c:v>
                </c:pt>
                <c:pt idx="885">
                  <c:v>3186000</c:v>
                </c:pt>
                <c:pt idx="886">
                  <c:v>3189600</c:v>
                </c:pt>
                <c:pt idx="887">
                  <c:v>3193200</c:v>
                </c:pt>
                <c:pt idx="888">
                  <c:v>3196800</c:v>
                </c:pt>
                <c:pt idx="889">
                  <c:v>3200400</c:v>
                </c:pt>
                <c:pt idx="890">
                  <c:v>3204000</c:v>
                </c:pt>
                <c:pt idx="891">
                  <c:v>3207600</c:v>
                </c:pt>
                <c:pt idx="892">
                  <c:v>3211200</c:v>
                </c:pt>
                <c:pt idx="893">
                  <c:v>3214800</c:v>
                </c:pt>
                <c:pt idx="894">
                  <c:v>3218400</c:v>
                </c:pt>
                <c:pt idx="895">
                  <c:v>3222000</c:v>
                </c:pt>
                <c:pt idx="896">
                  <c:v>3225600</c:v>
                </c:pt>
                <c:pt idx="897">
                  <c:v>3229200</c:v>
                </c:pt>
                <c:pt idx="898">
                  <c:v>3232800</c:v>
                </c:pt>
                <c:pt idx="899">
                  <c:v>3236400</c:v>
                </c:pt>
                <c:pt idx="900">
                  <c:v>3240000</c:v>
                </c:pt>
                <c:pt idx="901">
                  <c:v>3243600</c:v>
                </c:pt>
                <c:pt idx="902">
                  <c:v>3247200</c:v>
                </c:pt>
                <c:pt idx="903">
                  <c:v>3250800</c:v>
                </c:pt>
                <c:pt idx="904">
                  <c:v>3254400</c:v>
                </c:pt>
                <c:pt idx="905">
                  <c:v>3258000</c:v>
                </c:pt>
                <c:pt idx="906">
                  <c:v>3261600</c:v>
                </c:pt>
                <c:pt idx="907">
                  <c:v>3265200</c:v>
                </c:pt>
                <c:pt idx="908">
                  <c:v>3268800</c:v>
                </c:pt>
                <c:pt idx="909">
                  <c:v>3272400</c:v>
                </c:pt>
                <c:pt idx="910">
                  <c:v>3276000</c:v>
                </c:pt>
                <c:pt idx="911">
                  <c:v>3279600</c:v>
                </c:pt>
                <c:pt idx="912">
                  <c:v>3283200</c:v>
                </c:pt>
                <c:pt idx="913">
                  <c:v>3286800</c:v>
                </c:pt>
                <c:pt idx="914">
                  <c:v>3290400</c:v>
                </c:pt>
                <c:pt idx="915">
                  <c:v>3294000</c:v>
                </c:pt>
                <c:pt idx="916">
                  <c:v>3297600</c:v>
                </c:pt>
                <c:pt idx="917">
                  <c:v>3301200</c:v>
                </c:pt>
                <c:pt idx="918">
                  <c:v>3304800</c:v>
                </c:pt>
                <c:pt idx="919">
                  <c:v>3308400</c:v>
                </c:pt>
                <c:pt idx="920">
                  <c:v>3312000</c:v>
                </c:pt>
                <c:pt idx="921">
                  <c:v>3315600</c:v>
                </c:pt>
                <c:pt idx="922">
                  <c:v>3319200</c:v>
                </c:pt>
                <c:pt idx="923">
                  <c:v>3322800</c:v>
                </c:pt>
                <c:pt idx="924">
                  <c:v>3326400</c:v>
                </c:pt>
                <c:pt idx="925">
                  <c:v>3330000</c:v>
                </c:pt>
                <c:pt idx="926">
                  <c:v>3333600</c:v>
                </c:pt>
                <c:pt idx="927">
                  <c:v>3337200</c:v>
                </c:pt>
                <c:pt idx="928">
                  <c:v>3340800</c:v>
                </c:pt>
                <c:pt idx="929">
                  <c:v>3344400</c:v>
                </c:pt>
                <c:pt idx="930">
                  <c:v>3348000</c:v>
                </c:pt>
                <c:pt idx="931">
                  <c:v>3351600</c:v>
                </c:pt>
                <c:pt idx="932">
                  <c:v>3355200</c:v>
                </c:pt>
                <c:pt idx="933">
                  <c:v>3358800</c:v>
                </c:pt>
                <c:pt idx="934">
                  <c:v>3362400</c:v>
                </c:pt>
                <c:pt idx="935">
                  <c:v>3366000</c:v>
                </c:pt>
                <c:pt idx="936">
                  <c:v>3369600</c:v>
                </c:pt>
                <c:pt idx="937">
                  <c:v>3373200</c:v>
                </c:pt>
                <c:pt idx="938">
                  <c:v>3376800</c:v>
                </c:pt>
                <c:pt idx="939">
                  <c:v>3380400</c:v>
                </c:pt>
                <c:pt idx="940">
                  <c:v>3384000</c:v>
                </c:pt>
                <c:pt idx="941">
                  <c:v>3387600</c:v>
                </c:pt>
                <c:pt idx="942">
                  <c:v>3391200</c:v>
                </c:pt>
                <c:pt idx="943">
                  <c:v>3394800</c:v>
                </c:pt>
                <c:pt idx="944">
                  <c:v>3398400</c:v>
                </c:pt>
                <c:pt idx="945">
                  <c:v>3402000</c:v>
                </c:pt>
                <c:pt idx="946">
                  <c:v>3405600</c:v>
                </c:pt>
                <c:pt idx="947">
                  <c:v>3409200</c:v>
                </c:pt>
                <c:pt idx="948">
                  <c:v>3412800</c:v>
                </c:pt>
                <c:pt idx="949">
                  <c:v>3416400</c:v>
                </c:pt>
                <c:pt idx="950">
                  <c:v>3420000</c:v>
                </c:pt>
                <c:pt idx="951">
                  <c:v>3423600</c:v>
                </c:pt>
                <c:pt idx="952">
                  <c:v>3427200</c:v>
                </c:pt>
                <c:pt idx="953">
                  <c:v>3430800</c:v>
                </c:pt>
                <c:pt idx="954">
                  <c:v>3434400</c:v>
                </c:pt>
                <c:pt idx="955">
                  <c:v>3438000</c:v>
                </c:pt>
                <c:pt idx="956">
                  <c:v>3441600</c:v>
                </c:pt>
                <c:pt idx="957">
                  <c:v>3445200</c:v>
                </c:pt>
                <c:pt idx="958">
                  <c:v>3448800</c:v>
                </c:pt>
                <c:pt idx="959">
                  <c:v>3452400</c:v>
                </c:pt>
                <c:pt idx="960">
                  <c:v>3456000</c:v>
                </c:pt>
                <c:pt idx="961">
                  <c:v>3459600</c:v>
                </c:pt>
                <c:pt idx="962">
                  <c:v>3463200</c:v>
                </c:pt>
                <c:pt idx="963">
                  <c:v>3466800</c:v>
                </c:pt>
                <c:pt idx="964">
                  <c:v>3470400</c:v>
                </c:pt>
                <c:pt idx="965">
                  <c:v>3474000</c:v>
                </c:pt>
                <c:pt idx="966">
                  <c:v>3477600</c:v>
                </c:pt>
                <c:pt idx="967">
                  <c:v>3481200</c:v>
                </c:pt>
                <c:pt idx="968">
                  <c:v>3484800</c:v>
                </c:pt>
                <c:pt idx="969">
                  <c:v>3488400</c:v>
                </c:pt>
                <c:pt idx="970">
                  <c:v>3492000</c:v>
                </c:pt>
                <c:pt idx="971">
                  <c:v>3495600</c:v>
                </c:pt>
                <c:pt idx="972">
                  <c:v>3499200</c:v>
                </c:pt>
                <c:pt idx="973">
                  <c:v>3502800</c:v>
                </c:pt>
                <c:pt idx="974">
                  <c:v>3506400</c:v>
                </c:pt>
                <c:pt idx="975">
                  <c:v>3510000</c:v>
                </c:pt>
                <c:pt idx="976">
                  <c:v>3513600</c:v>
                </c:pt>
                <c:pt idx="977">
                  <c:v>3517200</c:v>
                </c:pt>
                <c:pt idx="978">
                  <c:v>3520800</c:v>
                </c:pt>
                <c:pt idx="979">
                  <c:v>3524400</c:v>
                </c:pt>
                <c:pt idx="980">
                  <c:v>3528000</c:v>
                </c:pt>
                <c:pt idx="981">
                  <c:v>3531600</c:v>
                </c:pt>
                <c:pt idx="982">
                  <c:v>3535200</c:v>
                </c:pt>
                <c:pt idx="983">
                  <c:v>3538800</c:v>
                </c:pt>
                <c:pt idx="984">
                  <c:v>3542400</c:v>
                </c:pt>
                <c:pt idx="985">
                  <c:v>3546000</c:v>
                </c:pt>
                <c:pt idx="986">
                  <c:v>3549600</c:v>
                </c:pt>
                <c:pt idx="987">
                  <c:v>3553200</c:v>
                </c:pt>
                <c:pt idx="988">
                  <c:v>3556800</c:v>
                </c:pt>
                <c:pt idx="989">
                  <c:v>3560400</c:v>
                </c:pt>
                <c:pt idx="990">
                  <c:v>3564000</c:v>
                </c:pt>
                <c:pt idx="991">
                  <c:v>3567600</c:v>
                </c:pt>
                <c:pt idx="992">
                  <c:v>3571200</c:v>
                </c:pt>
                <c:pt idx="993">
                  <c:v>3574800</c:v>
                </c:pt>
                <c:pt idx="994">
                  <c:v>3578400</c:v>
                </c:pt>
                <c:pt idx="995">
                  <c:v>3582000</c:v>
                </c:pt>
                <c:pt idx="996">
                  <c:v>3585600</c:v>
                </c:pt>
                <c:pt idx="997">
                  <c:v>3589200</c:v>
                </c:pt>
                <c:pt idx="998">
                  <c:v>3592800</c:v>
                </c:pt>
                <c:pt idx="999">
                  <c:v>3596400</c:v>
                </c:pt>
                <c:pt idx="1000">
                  <c:v>3600000</c:v>
                </c:pt>
                <c:pt idx="1001">
                  <c:v>3603600</c:v>
                </c:pt>
                <c:pt idx="1002">
                  <c:v>3607200</c:v>
                </c:pt>
                <c:pt idx="1003">
                  <c:v>3610800</c:v>
                </c:pt>
                <c:pt idx="1004">
                  <c:v>3614400</c:v>
                </c:pt>
                <c:pt idx="1005">
                  <c:v>3618000</c:v>
                </c:pt>
                <c:pt idx="1006">
                  <c:v>3621600</c:v>
                </c:pt>
                <c:pt idx="1007">
                  <c:v>3625200</c:v>
                </c:pt>
                <c:pt idx="1008">
                  <c:v>3628800</c:v>
                </c:pt>
                <c:pt idx="1009">
                  <c:v>3632400</c:v>
                </c:pt>
                <c:pt idx="1010">
                  <c:v>3636000</c:v>
                </c:pt>
                <c:pt idx="1011">
                  <c:v>3639600</c:v>
                </c:pt>
                <c:pt idx="1012">
                  <c:v>3643200</c:v>
                </c:pt>
                <c:pt idx="1013">
                  <c:v>3646800</c:v>
                </c:pt>
                <c:pt idx="1014">
                  <c:v>3650400</c:v>
                </c:pt>
                <c:pt idx="1015">
                  <c:v>3654000</c:v>
                </c:pt>
                <c:pt idx="1016">
                  <c:v>3657600</c:v>
                </c:pt>
                <c:pt idx="1017">
                  <c:v>3661200</c:v>
                </c:pt>
                <c:pt idx="1018">
                  <c:v>3664800</c:v>
                </c:pt>
                <c:pt idx="1019">
                  <c:v>3668400</c:v>
                </c:pt>
                <c:pt idx="1020">
                  <c:v>3672000</c:v>
                </c:pt>
                <c:pt idx="1021">
                  <c:v>3675600</c:v>
                </c:pt>
                <c:pt idx="1022">
                  <c:v>3679200</c:v>
                </c:pt>
                <c:pt idx="1023">
                  <c:v>3682800</c:v>
                </c:pt>
                <c:pt idx="1024">
                  <c:v>3686400</c:v>
                </c:pt>
                <c:pt idx="1025">
                  <c:v>3690000</c:v>
                </c:pt>
                <c:pt idx="1026">
                  <c:v>3693600</c:v>
                </c:pt>
                <c:pt idx="1027">
                  <c:v>3697200</c:v>
                </c:pt>
                <c:pt idx="1028">
                  <c:v>3700800</c:v>
                </c:pt>
                <c:pt idx="1029">
                  <c:v>3704400</c:v>
                </c:pt>
                <c:pt idx="1030">
                  <c:v>3708000</c:v>
                </c:pt>
                <c:pt idx="1031">
                  <c:v>3711600</c:v>
                </c:pt>
                <c:pt idx="1032">
                  <c:v>3715200</c:v>
                </c:pt>
                <c:pt idx="1033">
                  <c:v>3718800</c:v>
                </c:pt>
                <c:pt idx="1034">
                  <c:v>3722400</c:v>
                </c:pt>
                <c:pt idx="1035">
                  <c:v>3726000</c:v>
                </c:pt>
                <c:pt idx="1036">
                  <c:v>3729600</c:v>
                </c:pt>
                <c:pt idx="1037">
                  <c:v>3733200</c:v>
                </c:pt>
                <c:pt idx="1038">
                  <c:v>3736800</c:v>
                </c:pt>
                <c:pt idx="1039">
                  <c:v>3740400</c:v>
                </c:pt>
                <c:pt idx="1040">
                  <c:v>3744000</c:v>
                </c:pt>
                <c:pt idx="1041">
                  <c:v>3747600</c:v>
                </c:pt>
                <c:pt idx="1042">
                  <c:v>3751200</c:v>
                </c:pt>
                <c:pt idx="1043">
                  <c:v>3754800</c:v>
                </c:pt>
                <c:pt idx="1044">
                  <c:v>3758400</c:v>
                </c:pt>
                <c:pt idx="1045">
                  <c:v>3762000</c:v>
                </c:pt>
                <c:pt idx="1046">
                  <c:v>3765600</c:v>
                </c:pt>
                <c:pt idx="1047">
                  <c:v>3769200</c:v>
                </c:pt>
                <c:pt idx="1048">
                  <c:v>3772800</c:v>
                </c:pt>
                <c:pt idx="1049">
                  <c:v>3776400</c:v>
                </c:pt>
                <c:pt idx="1050">
                  <c:v>3780000</c:v>
                </c:pt>
                <c:pt idx="1051">
                  <c:v>3783600</c:v>
                </c:pt>
                <c:pt idx="1052">
                  <c:v>3787200</c:v>
                </c:pt>
                <c:pt idx="1053">
                  <c:v>3790800</c:v>
                </c:pt>
                <c:pt idx="1054">
                  <c:v>3794400</c:v>
                </c:pt>
                <c:pt idx="1055">
                  <c:v>3798000</c:v>
                </c:pt>
                <c:pt idx="1056">
                  <c:v>3801600</c:v>
                </c:pt>
                <c:pt idx="1057">
                  <c:v>3805200</c:v>
                </c:pt>
                <c:pt idx="1058">
                  <c:v>3808800</c:v>
                </c:pt>
                <c:pt idx="1059">
                  <c:v>3812400</c:v>
                </c:pt>
                <c:pt idx="1060">
                  <c:v>3816000</c:v>
                </c:pt>
                <c:pt idx="1061">
                  <c:v>3819600</c:v>
                </c:pt>
                <c:pt idx="1062">
                  <c:v>3823200</c:v>
                </c:pt>
                <c:pt idx="1063">
                  <c:v>3826800</c:v>
                </c:pt>
                <c:pt idx="1064">
                  <c:v>3830400</c:v>
                </c:pt>
                <c:pt idx="1065">
                  <c:v>3834000</c:v>
                </c:pt>
                <c:pt idx="1066">
                  <c:v>3837600</c:v>
                </c:pt>
                <c:pt idx="1067">
                  <c:v>3841200</c:v>
                </c:pt>
                <c:pt idx="1068">
                  <c:v>3844800</c:v>
                </c:pt>
                <c:pt idx="1069">
                  <c:v>3848400</c:v>
                </c:pt>
                <c:pt idx="1070">
                  <c:v>3852000</c:v>
                </c:pt>
                <c:pt idx="1071">
                  <c:v>3855600</c:v>
                </c:pt>
                <c:pt idx="1072">
                  <c:v>3859200</c:v>
                </c:pt>
                <c:pt idx="1073">
                  <c:v>3862800</c:v>
                </c:pt>
                <c:pt idx="1074">
                  <c:v>3866400</c:v>
                </c:pt>
                <c:pt idx="1075">
                  <c:v>3870000</c:v>
                </c:pt>
                <c:pt idx="1076">
                  <c:v>3873600</c:v>
                </c:pt>
                <c:pt idx="1077">
                  <c:v>3877200</c:v>
                </c:pt>
                <c:pt idx="1078">
                  <c:v>3880800</c:v>
                </c:pt>
                <c:pt idx="1079">
                  <c:v>3884400</c:v>
                </c:pt>
                <c:pt idx="1080">
                  <c:v>3888000</c:v>
                </c:pt>
                <c:pt idx="1081">
                  <c:v>3891600</c:v>
                </c:pt>
                <c:pt idx="1082">
                  <c:v>3895200</c:v>
                </c:pt>
                <c:pt idx="1083">
                  <c:v>3898800</c:v>
                </c:pt>
                <c:pt idx="1084">
                  <c:v>3902400</c:v>
                </c:pt>
                <c:pt idx="1085">
                  <c:v>3906000</c:v>
                </c:pt>
                <c:pt idx="1086">
                  <c:v>3909600</c:v>
                </c:pt>
                <c:pt idx="1087">
                  <c:v>3913200</c:v>
                </c:pt>
                <c:pt idx="1088">
                  <c:v>3916800</c:v>
                </c:pt>
                <c:pt idx="1089">
                  <c:v>3920400</c:v>
                </c:pt>
                <c:pt idx="1090">
                  <c:v>3924000</c:v>
                </c:pt>
                <c:pt idx="1091">
                  <c:v>3927600</c:v>
                </c:pt>
                <c:pt idx="1092">
                  <c:v>3931200</c:v>
                </c:pt>
                <c:pt idx="1093">
                  <c:v>3934800</c:v>
                </c:pt>
                <c:pt idx="1094">
                  <c:v>3938400</c:v>
                </c:pt>
                <c:pt idx="1095">
                  <c:v>3942000</c:v>
                </c:pt>
                <c:pt idx="1096">
                  <c:v>3945600</c:v>
                </c:pt>
                <c:pt idx="1097">
                  <c:v>3949200</c:v>
                </c:pt>
                <c:pt idx="1098">
                  <c:v>3952800</c:v>
                </c:pt>
                <c:pt idx="1099">
                  <c:v>3956400</c:v>
                </c:pt>
                <c:pt idx="1100">
                  <c:v>3960000</c:v>
                </c:pt>
                <c:pt idx="1101">
                  <c:v>3963600</c:v>
                </c:pt>
                <c:pt idx="1102">
                  <c:v>3967200</c:v>
                </c:pt>
                <c:pt idx="1103">
                  <c:v>3970800</c:v>
                </c:pt>
                <c:pt idx="1104">
                  <c:v>3974400</c:v>
                </c:pt>
                <c:pt idx="1105">
                  <c:v>3978000</c:v>
                </c:pt>
                <c:pt idx="1106">
                  <c:v>3981600</c:v>
                </c:pt>
                <c:pt idx="1107">
                  <c:v>3985200</c:v>
                </c:pt>
                <c:pt idx="1108">
                  <c:v>3988800</c:v>
                </c:pt>
                <c:pt idx="1109">
                  <c:v>3992400</c:v>
                </c:pt>
                <c:pt idx="1110">
                  <c:v>3996000</c:v>
                </c:pt>
                <c:pt idx="1111">
                  <c:v>3999600</c:v>
                </c:pt>
                <c:pt idx="1112">
                  <c:v>4003200</c:v>
                </c:pt>
                <c:pt idx="1113">
                  <c:v>4006800</c:v>
                </c:pt>
                <c:pt idx="1114">
                  <c:v>4010400</c:v>
                </c:pt>
                <c:pt idx="1115">
                  <c:v>4014000</c:v>
                </c:pt>
                <c:pt idx="1116">
                  <c:v>4017600</c:v>
                </c:pt>
                <c:pt idx="1117">
                  <c:v>4021200</c:v>
                </c:pt>
                <c:pt idx="1118">
                  <c:v>4024800</c:v>
                </c:pt>
                <c:pt idx="1119">
                  <c:v>4028400</c:v>
                </c:pt>
                <c:pt idx="1120">
                  <c:v>4032000</c:v>
                </c:pt>
                <c:pt idx="1121">
                  <c:v>4035600</c:v>
                </c:pt>
                <c:pt idx="1122">
                  <c:v>4039200</c:v>
                </c:pt>
                <c:pt idx="1123">
                  <c:v>4042800</c:v>
                </c:pt>
                <c:pt idx="1124">
                  <c:v>4046400</c:v>
                </c:pt>
                <c:pt idx="1125">
                  <c:v>4050000</c:v>
                </c:pt>
                <c:pt idx="1126">
                  <c:v>4053600</c:v>
                </c:pt>
                <c:pt idx="1127">
                  <c:v>4057200</c:v>
                </c:pt>
                <c:pt idx="1128">
                  <c:v>4060800</c:v>
                </c:pt>
                <c:pt idx="1129">
                  <c:v>4064400</c:v>
                </c:pt>
                <c:pt idx="1130">
                  <c:v>4068000</c:v>
                </c:pt>
                <c:pt idx="1131">
                  <c:v>4071600</c:v>
                </c:pt>
                <c:pt idx="1132">
                  <c:v>4075200</c:v>
                </c:pt>
                <c:pt idx="1133">
                  <c:v>4078800</c:v>
                </c:pt>
                <c:pt idx="1134">
                  <c:v>4082400</c:v>
                </c:pt>
                <c:pt idx="1135">
                  <c:v>4086000</c:v>
                </c:pt>
                <c:pt idx="1136">
                  <c:v>4089600</c:v>
                </c:pt>
                <c:pt idx="1137">
                  <c:v>4093200</c:v>
                </c:pt>
                <c:pt idx="1138">
                  <c:v>4096800</c:v>
                </c:pt>
                <c:pt idx="1139">
                  <c:v>4100400</c:v>
                </c:pt>
                <c:pt idx="1140">
                  <c:v>4104000</c:v>
                </c:pt>
                <c:pt idx="1141">
                  <c:v>4107600</c:v>
                </c:pt>
                <c:pt idx="1142">
                  <c:v>4111200</c:v>
                </c:pt>
                <c:pt idx="1143">
                  <c:v>4114800</c:v>
                </c:pt>
                <c:pt idx="1144">
                  <c:v>4118400</c:v>
                </c:pt>
                <c:pt idx="1145">
                  <c:v>4122000</c:v>
                </c:pt>
                <c:pt idx="1146">
                  <c:v>4125600</c:v>
                </c:pt>
                <c:pt idx="1147">
                  <c:v>4129200</c:v>
                </c:pt>
                <c:pt idx="1148">
                  <c:v>4132800</c:v>
                </c:pt>
                <c:pt idx="1149">
                  <c:v>4136400</c:v>
                </c:pt>
                <c:pt idx="1150">
                  <c:v>4140000</c:v>
                </c:pt>
                <c:pt idx="1151">
                  <c:v>4143600</c:v>
                </c:pt>
                <c:pt idx="1152">
                  <c:v>4147200</c:v>
                </c:pt>
                <c:pt idx="1153">
                  <c:v>4150800</c:v>
                </c:pt>
                <c:pt idx="1154">
                  <c:v>4154400</c:v>
                </c:pt>
                <c:pt idx="1155">
                  <c:v>4158000</c:v>
                </c:pt>
                <c:pt idx="1156">
                  <c:v>4161600</c:v>
                </c:pt>
                <c:pt idx="1157">
                  <c:v>4165200</c:v>
                </c:pt>
                <c:pt idx="1158">
                  <c:v>4168800</c:v>
                </c:pt>
                <c:pt idx="1159">
                  <c:v>4172400</c:v>
                </c:pt>
                <c:pt idx="1160">
                  <c:v>4176000</c:v>
                </c:pt>
                <c:pt idx="1161">
                  <c:v>4179600</c:v>
                </c:pt>
                <c:pt idx="1162">
                  <c:v>4183200</c:v>
                </c:pt>
                <c:pt idx="1163">
                  <c:v>4186800</c:v>
                </c:pt>
                <c:pt idx="1164">
                  <c:v>4190400</c:v>
                </c:pt>
                <c:pt idx="1165">
                  <c:v>4194000</c:v>
                </c:pt>
                <c:pt idx="1166">
                  <c:v>4197600</c:v>
                </c:pt>
                <c:pt idx="1167">
                  <c:v>4201200</c:v>
                </c:pt>
                <c:pt idx="1168">
                  <c:v>4204800</c:v>
                </c:pt>
                <c:pt idx="1169">
                  <c:v>4208400</c:v>
                </c:pt>
                <c:pt idx="1170">
                  <c:v>4212000</c:v>
                </c:pt>
                <c:pt idx="1171">
                  <c:v>4215600</c:v>
                </c:pt>
                <c:pt idx="1172">
                  <c:v>4219200</c:v>
                </c:pt>
                <c:pt idx="1173">
                  <c:v>4222800</c:v>
                </c:pt>
                <c:pt idx="1174">
                  <c:v>4226400</c:v>
                </c:pt>
                <c:pt idx="1175">
                  <c:v>4230000</c:v>
                </c:pt>
                <c:pt idx="1176">
                  <c:v>4233600</c:v>
                </c:pt>
                <c:pt idx="1177">
                  <c:v>4237200</c:v>
                </c:pt>
                <c:pt idx="1178">
                  <c:v>4240800</c:v>
                </c:pt>
                <c:pt idx="1179">
                  <c:v>4244400</c:v>
                </c:pt>
                <c:pt idx="1180">
                  <c:v>4248000</c:v>
                </c:pt>
                <c:pt idx="1181">
                  <c:v>4251600</c:v>
                </c:pt>
                <c:pt idx="1182">
                  <c:v>4255200</c:v>
                </c:pt>
                <c:pt idx="1183">
                  <c:v>4258800</c:v>
                </c:pt>
                <c:pt idx="1184">
                  <c:v>4262400</c:v>
                </c:pt>
                <c:pt idx="1185">
                  <c:v>4266000</c:v>
                </c:pt>
                <c:pt idx="1186">
                  <c:v>4269600</c:v>
                </c:pt>
                <c:pt idx="1187">
                  <c:v>4273200</c:v>
                </c:pt>
                <c:pt idx="1188">
                  <c:v>4276800</c:v>
                </c:pt>
                <c:pt idx="1189">
                  <c:v>4280400</c:v>
                </c:pt>
                <c:pt idx="1190">
                  <c:v>4284000</c:v>
                </c:pt>
                <c:pt idx="1191">
                  <c:v>4287600</c:v>
                </c:pt>
                <c:pt idx="1192">
                  <c:v>4291200</c:v>
                </c:pt>
                <c:pt idx="1193">
                  <c:v>4294800</c:v>
                </c:pt>
                <c:pt idx="1194">
                  <c:v>4298400</c:v>
                </c:pt>
                <c:pt idx="1195">
                  <c:v>4302000</c:v>
                </c:pt>
                <c:pt idx="1196">
                  <c:v>4305600</c:v>
                </c:pt>
                <c:pt idx="1197">
                  <c:v>4309200</c:v>
                </c:pt>
                <c:pt idx="1198">
                  <c:v>4312800</c:v>
                </c:pt>
                <c:pt idx="1199">
                  <c:v>4316400</c:v>
                </c:pt>
                <c:pt idx="1200">
                  <c:v>4320000</c:v>
                </c:pt>
                <c:pt idx="1201">
                  <c:v>4323600</c:v>
                </c:pt>
                <c:pt idx="1202">
                  <c:v>4327200</c:v>
                </c:pt>
                <c:pt idx="1203">
                  <c:v>4330800</c:v>
                </c:pt>
                <c:pt idx="1204">
                  <c:v>4334400</c:v>
                </c:pt>
                <c:pt idx="1205">
                  <c:v>4338000</c:v>
                </c:pt>
                <c:pt idx="1206">
                  <c:v>4341600</c:v>
                </c:pt>
                <c:pt idx="1207">
                  <c:v>4345200</c:v>
                </c:pt>
                <c:pt idx="1208">
                  <c:v>4348800</c:v>
                </c:pt>
                <c:pt idx="1209">
                  <c:v>4352400</c:v>
                </c:pt>
                <c:pt idx="1210">
                  <c:v>4356000</c:v>
                </c:pt>
                <c:pt idx="1211">
                  <c:v>4359600</c:v>
                </c:pt>
                <c:pt idx="1212">
                  <c:v>4363200</c:v>
                </c:pt>
                <c:pt idx="1213">
                  <c:v>4366800</c:v>
                </c:pt>
                <c:pt idx="1214">
                  <c:v>4370400</c:v>
                </c:pt>
                <c:pt idx="1215">
                  <c:v>4374000</c:v>
                </c:pt>
                <c:pt idx="1216">
                  <c:v>4377600</c:v>
                </c:pt>
                <c:pt idx="1217">
                  <c:v>4381200</c:v>
                </c:pt>
                <c:pt idx="1218">
                  <c:v>4384800</c:v>
                </c:pt>
                <c:pt idx="1219">
                  <c:v>4388400</c:v>
                </c:pt>
                <c:pt idx="1220">
                  <c:v>4392000</c:v>
                </c:pt>
                <c:pt idx="1221">
                  <c:v>4395600</c:v>
                </c:pt>
                <c:pt idx="1222">
                  <c:v>4399200</c:v>
                </c:pt>
                <c:pt idx="1223">
                  <c:v>4402800</c:v>
                </c:pt>
                <c:pt idx="1224">
                  <c:v>4406400</c:v>
                </c:pt>
                <c:pt idx="1225">
                  <c:v>4410000</c:v>
                </c:pt>
                <c:pt idx="1226">
                  <c:v>4413600</c:v>
                </c:pt>
                <c:pt idx="1227">
                  <c:v>4417200</c:v>
                </c:pt>
                <c:pt idx="1228">
                  <c:v>4420800</c:v>
                </c:pt>
                <c:pt idx="1229">
                  <c:v>4424400</c:v>
                </c:pt>
                <c:pt idx="1230">
                  <c:v>4428000</c:v>
                </c:pt>
                <c:pt idx="1231">
                  <c:v>4431600</c:v>
                </c:pt>
                <c:pt idx="1232">
                  <c:v>4435200</c:v>
                </c:pt>
                <c:pt idx="1233">
                  <c:v>4438800</c:v>
                </c:pt>
                <c:pt idx="1234">
                  <c:v>4442400</c:v>
                </c:pt>
                <c:pt idx="1235">
                  <c:v>4446000</c:v>
                </c:pt>
                <c:pt idx="1236">
                  <c:v>4449600</c:v>
                </c:pt>
                <c:pt idx="1237">
                  <c:v>4453200</c:v>
                </c:pt>
                <c:pt idx="1238">
                  <c:v>4456800</c:v>
                </c:pt>
                <c:pt idx="1239">
                  <c:v>4460400</c:v>
                </c:pt>
                <c:pt idx="1240">
                  <c:v>4464000</c:v>
                </c:pt>
                <c:pt idx="1241">
                  <c:v>4467600</c:v>
                </c:pt>
                <c:pt idx="1242">
                  <c:v>4471200</c:v>
                </c:pt>
                <c:pt idx="1243">
                  <c:v>4474800</c:v>
                </c:pt>
                <c:pt idx="1244">
                  <c:v>4478400</c:v>
                </c:pt>
                <c:pt idx="1245">
                  <c:v>4482000</c:v>
                </c:pt>
                <c:pt idx="1246">
                  <c:v>4485600</c:v>
                </c:pt>
                <c:pt idx="1247">
                  <c:v>4489200</c:v>
                </c:pt>
                <c:pt idx="1248">
                  <c:v>4492800</c:v>
                </c:pt>
                <c:pt idx="1249">
                  <c:v>4496400</c:v>
                </c:pt>
                <c:pt idx="1250">
                  <c:v>4500000</c:v>
                </c:pt>
                <c:pt idx="1251">
                  <c:v>4503600</c:v>
                </c:pt>
                <c:pt idx="1252">
                  <c:v>4507200</c:v>
                </c:pt>
                <c:pt idx="1253">
                  <c:v>4510800</c:v>
                </c:pt>
                <c:pt idx="1254">
                  <c:v>4514400</c:v>
                </c:pt>
                <c:pt idx="1255">
                  <c:v>4518000</c:v>
                </c:pt>
                <c:pt idx="1256">
                  <c:v>4521600</c:v>
                </c:pt>
                <c:pt idx="1257">
                  <c:v>4525200</c:v>
                </c:pt>
                <c:pt idx="1258">
                  <c:v>4528800</c:v>
                </c:pt>
                <c:pt idx="1259">
                  <c:v>4532400</c:v>
                </c:pt>
                <c:pt idx="1260">
                  <c:v>4536000</c:v>
                </c:pt>
                <c:pt idx="1261">
                  <c:v>4539600</c:v>
                </c:pt>
                <c:pt idx="1262">
                  <c:v>4543200</c:v>
                </c:pt>
                <c:pt idx="1263">
                  <c:v>4546800</c:v>
                </c:pt>
                <c:pt idx="1264">
                  <c:v>4550400</c:v>
                </c:pt>
                <c:pt idx="1265">
                  <c:v>4554000</c:v>
                </c:pt>
                <c:pt idx="1266">
                  <c:v>4557600</c:v>
                </c:pt>
                <c:pt idx="1267">
                  <c:v>4561200</c:v>
                </c:pt>
                <c:pt idx="1268">
                  <c:v>4564800</c:v>
                </c:pt>
                <c:pt idx="1269">
                  <c:v>4568400</c:v>
                </c:pt>
                <c:pt idx="1270">
                  <c:v>4572000</c:v>
                </c:pt>
                <c:pt idx="1271">
                  <c:v>4575600</c:v>
                </c:pt>
                <c:pt idx="1272">
                  <c:v>4579200</c:v>
                </c:pt>
                <c:pt idx="1273">
                  <c:v>4582800</c:v>
                </c:pt>
                <c:pt idx="1274">
                  <c:v>4586400</c:v>
                </c:pt>
                <c:pt idx="1275">
                  <c:v>4590000</c:v>
                </c:pt>
                <c:pt idx="1276">
                  <c:v>4593600</c:v>
                </c:pt>
                <c:pt idx="1277">
                  <c:v>4597200</c:v>
                </c:pt>
                <c:pt idx="1278">
                  <c:v>4600800</c:v>
                </c:pt>
                <c:pt idx="1279">
                  <c:v>4604400</c:v>
                </c:pt>
                <c:pt idx="1280">
                  <c:v>4608000</c:v>
                </c:pt>
                <c:pt idx="1281">
                  <c:v>4611600</c:v>
                </c:pt>
                <c:pt idx="1282">
                  <c:v>4615200</c:v>
                </c:pt>
                <c:pt idx="1283">
                  <c:v>4618800</c:v>
                </c:pt>
                <c:pt idx="1284">
                  <c:v>4622400</c:v>
                </c:pt>
                <c:pt idx="1285">
                  <c:v>4626000</c:v>
                </c:pt>
                <c:pt idx="1286">
                  <c:v>4629600</c:v>
                </c:pt>
                <c:pt idx="1287">
                  <c:v>4633200</c:v>
                </c:pt>
                <c:pt idx="1288">
                  <c:v>4636800</c:v>
                </c:pt>
                <c:pt idx="1289">
                  <c:v>4640400</c:v>
                </c:pt>
                <c:pt idx="1290">
                  <c:v>4644000</c:v>
                </c:pt>
                <c:pt idx="1291">
                  <c:v>4647600</c:v>
                </c:pt>
                <c:pt idx="1292">
                  <c:v>4651200</c:v>
                </c:pt>
                <c:pt idx="1293">
                  <c:v>4654800</c:v>
                </c:pt>
                <c:pt idx="1294">
                  <c:v>4658400</c:v>
                </c:pt>
                <c:pt idx="1295">
                  <c:v>4662000</c:v>
                </c:pt>
                <c:pt idx="1296">
                  <c:v>4665600</c:v>
                </c:pt>
                <c:pt idx="1297">
                  <c:v>4669200</c:v>
                </c:pt>
                <c:pt idx="1298">
                  <c:v>4672800</c:v>
                </c:pt>
                <c:pt idx="1299">
                  <c:v>4676400</c:v>
                </c:pt>
                <c:pt idx="1300">
                  <c:v>4680000</c:v>
                </c:pt>
                <c:pt idx="1301">
                  <c:v>4683600</c:v>
                </c:pt>
                <c:pt idx="1302">
                  <c:v>4687200</c:v>
                </c:pt>
                <c:pt idx="1303">
                  <c:v>4690800</c:v>
                </c:pt>
                <c:pt idx="1304">
                  <c:v>4694400</c:v>
                </c:pt>
                <c:pt idx="1305">
                  <c:v>4698000</c:v>
                </c:pt>
                <c:pt idx="1306">
                  <c:v>4701600</c:v>
                </c:pt>
                <c:pt idx="1307">
                  <c:v>4705200</c:v>
                </c:pt>
                <c:pt idx="1308">
                  <c:v>4708800</c:v>
                </c:pt>
                <c:pt idx="1309">
                  <c:v>4712400</c:v>
                </c:pt>
                <c:pt idx="1310">
                  <c:v>4716000</c:v>
                </c:pt>
                <c:pt idx="1311">
                  <c:v>4719600</c:v>
                </c:pt>
                <c:pt idx="1312">
                  <c:v>4723200</c:v>
                </c:pt>
                <c:pt idx="1313">
                  <c:v>4726800</c:v>
                </c:pt>
                <c:pt idx="1314">
                  <c:v>4730400</c:v>
                </c:pt>
                <c:pt idx="1315">
                  <c:v>4734000</c:v>
                </c:pt>
                <c:pt idx="1316">
                  <c:v>4737600</c:v>
                </c:pt>
                <c:pt idx="1317">
                  <c:v>4741200</c:v>
                </c:pt>
                <c:pt idx="1318">
                  <c:v>4744800</c:v>
                </c:pt>
                <c:pt idx="1319">
                  <c:v>4748400</c:v>
                </c:pt>
                <c:pt idx="1320">
                  <c:v>4752000</c:v>
                </c:pt>
                <c:pt idx="1321">
                  <c:v>4755600</c:v>
                </c:pt>
                <c:pt idx="1322">
                  <c:v>4759200</c:v>
                </c:pt>
                <c:pt idx="1323">
                  <c:v>4762800</c:v>
                </c:pt>
                <c:pt idx="1324">
                  <c:v>4766400</c:v>
                </c:pt>
                <c:pt idx="1325">
                  <c:v>4770000</c:v>
                </c:pt>
                <c:pt idx="1326">
                  <c:v>4773600</c:v>
                </c:pt>
                <c:pt idx="1327">
                  <c:v>4777200</c:v>
                </c:pt>
                <c:pt idx="1328">
                  <c:v>4780800</c:v>
                </c:pt>
                <c:pt idx="1329">
                  <c:v>4784400</c:v>
                </c:pt>
                <c:pt idx="1330">
                  <c:v>4788000</c:v>
                </c:pt>
                <c:pt idx="1331">
                  <c:v>4791600</c:v>
                </c:pt>
                <c:pt idx="1332">
                  <c:v>4795200</c:v>
                </c:pt>
                <c:pt idx="1333">
                  <c:v>4798800</c:v>
                </c:pt>
                <c:pt idx="1334">
                  <c:v>4802400</c:v>
                </c:pt>
                <c:pt idx="1335">
                  <c:v>4806000</c:v>
                </c:pt>
                <c:pt idx="1336">
                  <c:v>4809600</c:v>
                </c:pt>
                <c:pt idx="1337">
                  <c:v>4813200</c:v>
                </c:pt>
                <c:pt idx="1338">
                  <c:v>4816800</c:v>
                </c:pt>
                <c:pt idx="1339">
                  <c:v>4820400</c:v>
                </c:pt>
                <c:pt idx="1340">
                  <c:v>4824000</c:v>
                </c:pt>
                <c:pt idx="1341">
                  <c:v>4827600</c:v>
                </c:pt>
                <c:pt idx="1342">
                  <c:v>4831200</c:v>
                </c:pt>
                <c:pt idx="1343">
                  <c:v>4834800</c:v>
                </c:pt>
                <c:pt idx="1344">
                  <c:v>4838400</c:v>
                </c:pt>
                <c:pt idx="1345">
                  <c:v>4842000</c:v>
                </c:pt>
                <c:pt idx="1346">
                  <c:v>4845600</c:v>
                </c:pt>
                <c:pt idx="1347">
                  <c:v>4849200</c:v>
                </c:pt>
                <c:pt idx="1348">
                  <c:v>4852800</c:v>
                </c:pt>
                <c:pt idx="1349">
                  <c:v>4856400</c:v>
                </c:pt>
                <c:pt idx="1350">
                  <c:v>4860000</c:v>
                </c:pt>
                <c:pt idx="1351">
                  <c:v>4863600</c:v>
                </c:pt>
                <c:pt idx="1352">
                  <c:v>4867200</c:v>
                </c:pt>
                <c:pt idx="1353">
                  <c:v>4870800</c:v>
                </c:pt>
                <c:pt idx="1354">
                  <c:v>4874400</c:v>
                </c:pt>
                <c:pt idx="1355">
                  <c:v>4878000</c:v>
                </c:pt>
                <c:pt idx="1356">
                  <c:v>4881600</c:v>
                </c:pt>
                <c:pt idx="1357">
                  <c:v>4885200</c:v>
                </c:pt>
                <c:pt idx="1358">
                  <c:v>4888800</c:v>
                </c:pt>
                <c:pt idx="1359">
                  <c:v>4892400</c:v>
                </c:pt>
                <c:pt idx="1360">
                  <c:v>4896000</c:v>
                </c:pt>
                <c:pt idx="1361">
                  <c:v>4899600</c:v>
                </c:pt>
                <c:pt idx="1362">
                  <c:v>4903200</c:v>
                </c:pt>
                <c:pt idx="1363">
                  <c:v>4906800</c:v>
                </c:pt>
                <c:pt idx="1364">
                  <c:v>4910400</c:v>
                </c:pt>
                <c:pt idx="1365">
                  <c:v>4914000</c:v>
                </c:pt>
                <c:pt idx="1366">
                  <c:v>4917600</c:v>
                </c:pt>
                <c:pt idx="1367">
                  <c:v>4921200</c:v>
                </c:pt>
                <c:pt idx="1368">
                  <c:v>4924800</c:v>
                </c:pt>
                <c:pt idx="1369">
                  <c:v>4928400</c:v>
                </c:pt>
                <c:pt idx="1370">
                  <c:v>4932000</c:v>
                </c:pt>
                <c:pt idx="1371">
                  <c:v>4935600</c:v>
                </c:pt>
                <c:pt idx="1372">
                  <c:v>4939200</c:v>
                </c:pt>
                <c:pt idx="1373">
                  <c:v>4942800</c:v>
                </c:pt>
                <c:pt idx="1374">
                  <c:v>4946400</c:v>
                </c:pt>
                <c:pt idx="1375">
                  <c:v>4950000</c:v>
                </c:pt>
                <c:pt idx="1376">
                  <c:v>4953600</c:v>
                </c:pt>
                <c:pt idx="1377">
                  <c:v>4957200</c:v>
                </c:pt>
                <c:pt idx="1378">
                  <c:v>4960800</c:v>
                </c:pt>
                <c:pt idx="1379">
                  <c:v>4964400</c:v>
                </c:pt>
                <c:pt idx="1380">
                  <c:v>4968000</c:v>
                </c:pt>
                <c:pt idx="1381">
                  <c:v>4971600</c:v>
                </c:pt>
                <c:pt idx="1382">
                  <c:v>4975200</c:v>
                </c:pt>
                <c:pt idx="1383">
                  <c:v>4978800</c:v>
                </c:pt>
                <c:pt idx="1384">
                  <c:v>4982400</c:v>
                </c:pt>
                <c:pt idx="1385">
                  <c:v>4986000</c:v>
                </c:pt>
                <c:pt idx="1386">
                  <c:v>4989600</c:v>
                </c:pt>
                <c:pt idx="1387">
                  <c:v>4993200</c:v>
                </c:pt>
                <c:pt idx="1388">
                  <c:v>4996800</c:v>
                </c:pt>
                <c:pt idx="1389">
                  <c:v>5000400</c:v>
                </c:pt>
                <c:pt idx="1390">
                  <c:v>5004000</c:v>
                </c:pt>
                <c:pt idx="1391">
                  <c:v>5007600</c:v>
                </c:pt>
                <c:pt idx="1392">
                  <c:v>5011200</c:v>
                </c:pt>
                <c:pt idx="1393">
                  <c:v>5014800</c:v>
                </c:pt>
                <c:pt idx="1394">
                  <c:v>5018400</c:v>
                </c:pt>
                <c:pt idx="1395">
                  <c:v>5022000</c:v>
                </c:pt>
                <c:pt idx="1396">
                  <c:v>5025600</c:v>
                </c:pt>
                <c:pt idx="1397">
                  <c:v>5029200</c:v>
                </c:pt>
                <c:pt idx="1398">
                  <c:v>5032800</c:v>
                </c:pt>
                <c:pt idx="1399">
                  <c:v>5036400</c:v>
                </c:pt>
                <c:pt idx="1400">
                  <c:v>5040000</c:v>
                </c:pt>
                <c:pt idx="1401">
                  <c:v>5043600</c:v>
                </c:pt>
                <c:pt idx="1402">
                  <c:v>5047200</c:v>
                </c:pt>
                <c:pt idx="1403">
                  <c:v>5050800</c:v>
                </c:pt>
                <c:pt idx="1404">
                  <c:v>5054400</c:v>
                </c:pt>
                <c:pt idx="1405">
                  <c:v>5058000</c:v>
                </c:pt>
                <c:pt idx="1406">
                  <c:v>5061600</c:v>
                </c:pt>
                <c:pt idx="1407">
                  <c:v>5065200</c:v>
                </c:pt>
                <c:pt idx="1408">
                  <c:v>5068800</c:v>
                </c:pt>
                <c:pt idx="1409">
                  <c:v>5072400</c:v>
                </c:pt>
                <c:pt idx="1410">
                  <c:v>5076000</c:v>
                </c:pt>
                <c:pt idx="1411">
                  <c:v>5079600</c:v>
                </c:pt>
                <c:pt idx="1412">
                  <c:v>5083200</c:v>
                </c:pt>
                <c:pt idx="1413">
                  <c:v>5086800</c:v>
                </c:pt>
                <c:pt idx="1414">
                  <c:v>5090400</c:v>
                </c:pt>
                <c:pt idx="1415">
                  <c:v>5094000</c:v>
                </c:pt>
                <c:pt idx="1416">
                  <c:v>5097600</c:v>
                </c:pt>
                <c:pt idx="1417">
                  <c:v>5101200</c:v>
                </c:pt>
                <c:pt idx="1418">
                  <c:v>5104800</c:v>
                </c:pt>
                <c:pt idx="1419">
                  <c:v>5108400</c:v>
                </c:pt>
                <c:pt idx="1420">
                  <c:v>5112000</c:v>
                </c:pt>
                <c:pt idx="1421">
                  <c:v>5115600</c:v>
                </c:pt>
                <c:pt idx="1422">
                  <c:v>5119200</c:v>
                </c:pt>
                <c:pt idx="1423">
                  <c:v>5122800</c:v>
                </c:pt>
                <c:pt idx="1424">
                  <c:v>5126400</c:v>
                </c:pt>
                <c:pt idx="1425">
                  <c:v>5130000</c:v>
                </c:pt>
                <c:pt idx="1426">
                  <c:v>5133600</c:v>
                </c:pt>
                <c:pt idx="1427">
                  <c:v>5137200</c:v>
                </c:pt>
                <c:pt idx="1428">
                  <c:v>5140800</c:v>
                </c:pt>
                <c:pt idx="1429">
                  <c:v>5144400</c:v>
                </c:pt>
                <c:pt idx="1430">
                  <c:v>5148000</c:v>
                </c:pt>
                <c:pt idx="1431">
                  <c:v>5151600</c:v>
                </c:pt>
                <c:pt idx="1432">
                  <c:v>5155200</c:v>
                </c:pt>
                <c:pt idx="1433">
                  <c:v>5158800</c:v>
                </c:pt>
                <c:pt idx="1434">
                  <c:v>5162400</c:v>
                </c:pt>
                <c:pt idx="1435">
                  <c:v>5166000</c:v>
                </c:pt>
                <c:pt idx="1436">
                  <c:v>5169600</c:v>
                </c:pt>
                <c:pt idx="1437">
                  <c:v>5173200</c:v>
                </c:pt>
                <c:pt idx="1438">
                  <c:v>5176800</c:v>
                </c:pt>
                <c:pt idx="1439">
                  <c:v>5180400</c:v>
                </c:pt>
                <c:pt idx="1440">
                  <c:v>5184000</c:v>
                </c:pt>
                <c:pt idx="1441">
                  <c:v>5187600</c:v>
                </c:pt>
                <c:pt idx="1442">
                  <c:v>5191200</c:v>
                </c:pt>
                <c:pt idx="1443">
                  <c:v>5194800</c:v>
                </c:pt>
                <c:pt idx="1444">
                  <c:v>5198400</c:v>
                </c:pt>
                <c:pt idx="1445">
                  <c:v>5202000</c:v>
                </c:pt>
                <c:pt idx="1446">
                  <c:v>5205600</c:v>
                </c:pt>
                <c:pt idx="1447">
                  <c:v>5209200</c:v>
                </c:pt>
                <c:pt idx="1448">
                  <c:v>5212800</c:v>
                </c:pt>
                <c:pt idx="1449">
                  <c:v>5216400</c:v>
                </c:pt>
                <c:pt idx="1450">
                  <c:v>5220000</c:v>
                </c:pt>
                <c:pt idx="1451">
                  <c:v>5223600</c:v>
                </c:pt>
                <c:pt idx="1452">
                  <c:v>5227200</c:v>
                </c:pt>
                <c:pt idx="1453">
                  <c:v>5230800</c:v>
                </c:pt>
                <c:pt idx="1454">
                  <c:v>5234400</c:v>
                </c:pt>
                <c:pt idx="1455">
                  <c:v>5238000</c:v>
                </c:pt>
                <c:pt idx="1456">
                  <c:v>5241600</c:v>
                </c:pt>
                <c:pt idx="1457">
                  <c:v>5245200</c:v>
                </c:pt>
                <c:pt idx="1458">
                  <c:v>5248800</c:v>
                </c:pt>
                <c:pt idx="1459">
                  <c:v>5252400</c:v>
                </c:pt>
                <c:pt idx="1460">
                  <c:v>5256000</c:v>
                </c:pt>
                <c:pt idx="1461">
                  <c:v>5259600</c:v>
                </c:pt>
                <c:pt idx="1462">
                  <c:v>5263200</c:v>
                </c:pt>
                <c:pt idx="1463">
                  <c:v>5266800</c:v>
                </c:pt>
                <c:pt idx="1464">
                  <c:v>5270400</c:v>
                </c:pt>
                <c:pt idx="1465">
                  <c:v>5274000</c:v>
                </c:pt>
                <c:pt idx="1466">
                  <c:v>5277600</c:v>
                </c:pt>
                <c:pt idx="1467">
                  <c:v>5281200</c:v>
                </c:pt>
                <c:pt idx="1468">
                  <c:v>5284800</c:v>
                </c:pt>
                <c:pt idx="1469">
                  <c:v>5288400</c:v>
                </c:pt>
                <c:pt idx="1470">
                  <c:v>5292000</c:v>
                </c:pt>
                <c:pt idx="1471">
                  <c:v>5295600</c:v>
                </c:pt>
                <c:pt idx="1472">
                  <c:v>5299200</c:v>
                </c:pt>
                <c:pt idx="1473">
                  <c:v>5302800</c:v>
                </c:pt>
                <c:pt idx="1474">
                  <c:v>5306400</c:v>
                </c:pt>
                <c:pt idx="1475">
                  <c:v>5310000</c:v>
                </c:pt>
                <c:pt idx="1476">
                  <c:v>5313600</c:v>
                </c:pt>
                <c:pt idx="1477">
                  <c:v>5317200</c:v>
                </c:pt>
                <c:pt idx="1478">
                  <c:v>5320800</c:v>
                </c:pt>
                <c:pt idx="1479">
                  <c:v>5324400</c:v>
                </c:pt>
                <c:pt idx="1480">
                  <c:v>5328000</c:v>
                </c:pt>
                <c:pt idx="1481">
                  <c:v>5331600</c:v>
                </c:pt>
                <c:pt idx="1482">
                  <c:v>5335200</c:v>
                </c:pt>
                <c:pt idx="1483">
                  <c:v>5338800</c:v>
                </c:pt>
                <c:pt idx="1484">
                  <c:v>5342400</c:v>
                </c:pt>
                <c:pt idx="1485">
                  <c:v>5346000</c:v>
                </c:pt>
                <c:pt idx="1486">
                  <c:v>5349600</c:v>
                </c:pt>
                <c:pt idx="1487">
                  <c:v>5353200</c:v>
                </c:pt>
                <c:pt idx="1488">
                  <c:v>5356800</c:v>
                </c:pt>
                <c:pt idx="1489">
                  <c:v>5360400</c:v>
                </c:pt>
                <c:pt idx="1490">
                  <c:v>5364000</c:v>
                </c:pt>
                <c:pt idx="1491">
                  <c:v>5367600</c:v>
                </c:pt>
                <c:pt idx="1492">
                  <c:v>5371200</c:v>
                </c:pt>
                <c:pt idx="1493">
                  <c:v>5374800</c:v>
                </c:pt>
                <c:pt idx="1494">
                  <c:v>5378400</c:v>
                </c:pt>
                <c:pt idx="1495">
                  <c:v>5382000</c:v>
                </c:pt>
                <c:pt idx="1496">
                  <c:v>5385600</c:v>
                </c:pt>
                <c:pt idx="1497">
                  <c:v>5389200</c:v>
                </c:pt>
                <c:pt idx="1498">
                  <c:v>5392800</c:v>
                </c:pt>
                <c:pt idx="1499">
                  <c:v>5396400</c:v>
                </c:pt>
                <c:pt idx="1500">
                  <c:v>5400000</c:v>
                </c:pt>
                <c:pt idx="1501">
                  <c:v>5403600</c:v>
                </c:pt>
                <c:pt idx="1502">
                  <c:v>5407200</c:v>
                </c:pt>
                <c:pt idx="1503">
                  <c:v>5410800</c:v>
                </c:pt>
                <c:pt idx="1504">
                  <c:v>5414400</c:v>
                </c:pt>
                <c:pt idx="1505">
                  <c:v>5418000</c:v>
                </c:pt>
                <c:pt idx="1506">
                  <c:v>5421600</c:v>
                </c:pt>
                <c:pt idx="1507">
                  <c:v>5425200</c:v>
                </c:pt>
                <c:pt idx="1508">
                  <c:v>5428800</c:v>
                </c:pt>
                <c:pt idx="1509">
                  <c:v>5432400</c:v>
                </c:pt>
                <c:pt idx="1510">
                  <c:v>5436000</c:v>
                </c:pt>
                <c:pt idx="1511">
                  <c:v>5439600</c:v>
                </c:pt>
              </c:numCache>
            </c:numRef>
          </c:xVal>
          <c:yVal>
            <c:numRef>
              <c:f>'hecras orifice'!$E$8:$E$1519</c:f>
              <c:numCache>
                <c:formatCode>General</c:formatCode>
                <c:ptCount val="1512"/>
                <c:pt idx="0">
                  <c:v>1.6877999999999944</c:v>
                </c:pt>
                <c:pt idx="1">
                  <c:v>1.6882999999999979</c:v>
                </c:pt>
                <c:pt idx="2">
                  <c:v>1.6882999999999979</c:v>
                </c:pt>
                <c:pt idx="3">
                  <c:v>1.6882999999999979</c:v>
                </c:pt>
                <c:pt idx="4">
                  <c:v>1.6882999999999979</c:v>
                </c:pt>
                <c:pt idx="5">
                  <c:v>1.6882999999999979</c:v>
                </c:pt>
                <c:pt idx="6">
                  <c:v>1.6882999999999979</c:v>
                </c:pt>
                <c:pt idx="7">
                  <c:v>1.6882999999999979</c:v>
                </c:pt>
                <c:pt idx="8">
                  <c:v>1.6881999999999948</c:v>
                </c:pt>
                <c:pt idx="9">
                  <c:v>1.6880999999999915</c:v>
                </c:pt>
                <c:pt idx="10">
                  <c:v>1.6879999999999868</c:v>
                </c:pt>
                <c:pt idx="11">
                  <c:v>1.6878999999999977</c:v>
                </c:pt>
                <c:pt idx="12">
                  <c:v>1.6878999999999977</c:v>
                </c:pt>
                <c:pt idx="13">
                  <c:v>1.6877999999999944</c:v>
                </c:pt>
                <c:pt idx="14">
                  <c:v>1.6877999999999944</c:v>
                </c:pt>
                <c:pt idx="15">
                  <c:v>1.6877999999999944</c:v>
                </c:pt>
                <c:pt idx="16">
                  <c:v>1.6877999999999944</c:v>
                </c:pt>
                <c:pt idx="17">
                  <c:v>1.6877999999999944</c:v>
                </c:pt>
                <c:pt idx="18">
                  <c:v>1.6877999999999944</c:v>
                </c:pt>
                <c:pt idx="19">
                  <c:v>1.6877999999999944</c:v>
                </c:pt>
                <c:pt idx="20">
                  <c:v>1.6877999999999944</c:v>
                </c:pt>
                <c:pt idx="21">
                  <c:v>1.6877999999999944</c:v>
                </c:pt>
                <c:pt idx="22">
                  <c:v>1.6877999999999944</c:v>
                </c:pt>
                <c:pt idx="23">
                  <c:v>1.6877999999999944</c:v>
                </c:pt>
                <c:pt idx="24">
                  <c:v>1.6877999999999944</c:v>
                </c:pt>
                <c:pt idx="25">
                  <c:v>1.6877999999999944</c:v>
                </c:pt>
                <c:pt idx="26">
                  <c:v>1.6877999999999944</c:v>
                </c:pt>
                <c:pt idx="27">
                  <c:v>1.6877999999999944</c:v>
                </c:pt>
                <c:pt idx="28">
                  <c:v>1.6877999999999944</c:v>
                </c:pt>
                <c:pt idx="29">
                  <c:v>1.6877999999999944</c:v>
                </c:pt>
                <c:pt idx="30">
                  <c:v>1.6878999999999977</c:v>
                </c:pt>
                <c:pt idx="31">
                  <c:v>1.6888999999999896</c:v>
                </c:pt>
                <c:pt idx="32">
                  <c:v>1.6923999999999919</c:v>
                </c:pt>
                <c:pt idx="33">
                  <c:v>1.7013999999999903</c:v>
                </c:pt>
                <c:pt idx="34">
                  <c:v>1.7178999999999982</c:v>
                </c:pt>
                <c:pt idx="35">
                  <c:v>1.7440999999999878</c:v>
                </c:pt>
                <c:pt idx="36">
                  <c:v>1.7791999999999872</c:v>
                </c:pt>
                <c:pt idx="37">
                  <c:v>1.8178999999999927</c:v>
                </c:pt>
                <c:pt idx="38">
                  <c:v>1.8516999999999926</c:v>
                </c:pt>
                <c:pt idx="39">
                  <c:v>1.8754999999999868</c:v>
                </c:pt>
                <c:pt idx="40">
                  <c:v>1.8903999999999996</c:v>
                </c:pt>
                <c:pt idx="41">
                  <c:v>1.8977000000000004</c:v>
                </c:pt>
                <c:pt idx="42">
                  <c:v>1.898699999999991</c:v>
                </c:pt>
                <c:pt idx="43">
                  <c:v>1.8943999999999899</c:v>
                </c:pt>
                <c:pt idx="44">
                  <c:v>1.8857999999999877</c:v>
                </c:pt>
                <c:pt idx="45">
                  <c:v>1.8742000000000021</c:v>
                </c:pt>
                <c:pt idx="46">
                  <c:v>1.8609999999999898</c:v>
                </c:pt>
                <c:pt idx="47">
                  <c:v>1.8472999999999886</c:v>
                </c:pt>
                <c:pt idx="48">
                  <c:v>1.8337999999999948</c:v>
                </c:pt>
                <c:pt idx="49">
                  <c:v>1.8211000000000013</c:v>
                </c:pt>
                <c:pt idx="50">
                  <c:v>1.8092999999999917</c:v>
                </c:pt>
                <c:pt idx="51">
                  <c:v>1.7971000000000004</c:v>
                </c:pt>
                <c:pt idx="52">
                  <c:v>1.7841999999999978</c:v>
                </c:pt>
                <c:pt idx="53">
                  <c:v>1.7704999999999971</c:v>
                </c:pt>
                <c:pt idx="54">
                  <c:v>1.7557999999999916</c:v>
                </c:pt>
                <c:pt idx="55">
                  <c:v>1.7402999999999893</c:v>
                </c:pt>
                <c:pt idx="56">
                  <c:v>1.7238999999999987</c:v>
                </c:pt>
                <c:pt idx="57">
                  <c:v>1.7083999999999961</c:v>
                </c:pt>
                <c:pt idx="58">
                  <c:v>1.6932999999999936</c:v>
                </c:pt>
                <c:pt idx="59">
                  <c:v>1.6781999999999897</c:v>
                </c:pt>
                <c:pt idx="60">
                  <c:v>1.6640000000000021</c:v>
                </c:pt>
                <c:pt idx="61">
                  <c:v>1.6496999999999944</c:v>
                </c:pt>
                <c:pt idx="62">
                  <c:v>1.6340000000000003</c:v>
                </c:pt>
                <c:pt idx="63">
                  <c:v>1.6169000000000011</c:v>
                </c:pt>
                <c:pt idx="64">
                  <c:v>1.598500000000002</c:v>
                </c:pt>
                <c:pt idx="65">
                  <c:v>1.5792999999999879</c:v>
                </c:pt>
                <c:pt idx="66">
                  <c:v>1.5598999999999972</c:v>
                </c:pt>
                <c:pt idx="67">
                  <c:v>1.541299999999991</c:v>
                </c:pt>
                <c:pt idx="68">
                  <c:v>1.5249999999999901</c:v>
                </c:pt>
                <c:pt idx="69">
                  <c:v>1.5117999999999918</c:v>
                </c:pt>
                <c:pt idx="70">
                  <c:v>1.5</c:v>
                </c:pt>
                <c:pt idx="71">
                  <c:v>1.4881999999999918</c:v>
                </c:pt>
                <c:pt idx="72">
                  <c:v>1.4780999999999964</c:v>
                </c:pt>
                <c:pt idx="73">
                  <c:v>1.4685999999999935</c:v>
                </c:pt>
                <c:pt idx="74">
                  <c:v>1.4594999999999894</c:v>
                </c:pt>
                <c:pt idx="75">
                  <c:v>1.4510999999999949</c:v>
                </c:pt>
                <c:pt idx="76">
                  <c:v>1.4437999999999935</c:v>
                </c:pt>
                <c:pt idx="77">
                  <c:v>1.4376999999999898</c:v>
                </c:pt>
                <c:pt idx="78">
                  <c:v>1.432799999999999</c:v>
                </c:pt>
                <c:pt idx="79">
                  <c:v>1.4286999999999905</c:v>
                </c:pt>
                <c:pt idx="80">
                  <c:v>1.4250999999999991</c:v>
                </c:pt>
                <c:pt idx="81">
                  <c:v>1.4217999999999877</c:v>
                </c:pt>
                <c:pt idx="82">
                  <c:v>1.4187000000000012</c:v>
                </c:pt>
                <c:pt idx="83">
                  <c:v>1.4151999999999965</c:v>
                </c:pt>
                <c:pt idx="84">
                  <c:v>1.4114999999999871</c:v>
                </c:pt>
                <c:pt idx="85">
                  <c:v>1.4070999999999978</c:v>
                </c:pt>
                <c:pt idx="86">
                  <c:v>1.401899999999995</c:v>
                </c:pt>
                <c:pt idx="87">
                  <c:v>1.3961999999999932</c:v>
                </c:pt>
                <c:pt idx="88">
                  <c:v>1.3898999999999957</c:v>
                </c:pt>
                <c:pt idx="89">
                  <c:v>1.3829999999999956</c:v>
                </c:pt>
                <c:pt idx="90">
                  <c:v>1.3760999999999939</c:v>
                </c:pt>
                <c:pt idx="91">
                  <c:v>1.3699000000000012</c:v>
                </c:pt>
                <c:pt idx="92">
                  <c:v>1.3640999999999934</c:v>
                </c:pt>
                <c:pt idx="93">
                  <c:v>1.3583999999999878</c:v>
                </c:pt>
                <c:pt idx="94">
                  <c:v>1.3533999999999922</c:v>
                </c:pt>
                <c:pt idx="95">
                  <c:v>1.3494999999999906</c:v>
                </c:pt>
                <c:pt idx="96">
                  <c:v>1.3465999999999938</c:v>
                </c:pt>
                <c:pt idx="97">
                  <c:v>1.3445999999999998</c:v>
                </c:pt>
                <c:pt idx="98">
                  <c:v>1.3432999999999979</c:v>
                </c:pt>
                <c:pt idx="99">
                  <c:v>1.3425999999999898</c:v>
                </c:pt>
                <c:pt idx="100">
                  <c:v>1.3423999999999978</c:v>
                </c:pt>
                <c:pt idx="101">
                  <c:v>1.3420999999999879</c:v>
                </c:pt>
                <c:pt idx="102">
                  <c:v>1.3412999999999884</c:v>
                </c:pt>
                <c:pt idx="103">
                  <c:v>1.3398999999999988</c:v>
                </c:pt>
                <c:pt idx="104">
                  <c:v>1.3378999999999888</c:v>
                </c:pt>
                <c:pt idx="105">
                  <c:v>1.3355999999999979</c:v>
                </c:pt>
                <c:pt idx="106">
                  <c:v>1.3327999999999918</c:v>
                </c:pt>
                <c:pt idx="107">
                  <c:v>1.3301999999999898</c:v>
                </c:pt>
                <c:pt idx="108">
                  <c:v>1.3277999999999948</c:v>
                </c:pt>
                <c:pt idx="109">
                  <c:v>1.3260999999999958</c:v>
                </c:pt>
                <c:pt idx="110">
                  <c:v>1.3251999999999939</c:v>
                </c:pt>
                <c:pt idx="111">
                  <c:v>1.3248999999999982</c:v>
                </c:pt>
                <c:pt idx="112">
                  <c:v>1.3243999999999958</c:v>
                </c:pt>
                <c:pt idx="113">
                  <c:v>1.3228999999999898</c:v>
                </c:pt>
                <c:pt idx="114">
                  <c:v>1.3196999999999957</c:v>
                </c:pt>
                <c:pt idx="115">
                  <c:v>1.3145999999999978</c:v>
                </c:pt>
                <c:pt idx="116">
                  <c:v>1.3075999999999921</c:v>
                </c:pt>
                <c:pt idx="117">
                  <c:v>1.2988</c:v>
                </c:pt>
                <c:pt idx="118">
                  <c:v>1.2884999999999978</c:v>
                </c:pt>
                <c:pt idx="119">
                  <c:v>1.277299999999995</c:v>
                </c:pt>
                <c:pt idx="120">
                  <c:v>1.2660999999999938</c:v>
                </c:pt>
                <c:pt idx="121">
                  <c:v>1.256099999999988</c:v>
                </c:pt>
                <c:pt idx="122">
                  <c:v>1.2495999999999996</c:v>
                </c:pt>
                <c:pt idx="123">
                  <c:v>1.2453999999999876</c:v>
                </c:pt>
                <c:pt idx="124">
                  <c:v>1.243299999999989</c:v>
                </c:pt>
                <c:pt idx="125">
                  <c:v>1.2432000000000016</c:v>
                </c:pt>
                <c:pt idx="126">
                  <c:v>1.2450999999999921</c:v>
                </c:pt>
                <c:pt idx="127">
                  <c:v>1.2484999999999915</c:v>
                </c:pt>
                <c:pt idx="128">
                  <c:v>1.2529999999999988</c:v>
                </c:pt>
                <c:pt idx="129">
                  <c:v>1.2578999999999902</c:v>
                </c:pt>
                <c:pt idx="130">
                  <c:v>1.2637999999999872</c:v>
                </c:pt>
                <c:pt idx="131">
                  <c:v>1.2693999999999888</c:v>
                </c:pt>
                <c:pt idx="132">
                  <c:v>1.2742999999999958</c:v>
                </c:pt>
                <c:pt idx="133">
                  <c:v>1.2780999999999938</c:v>
                </c:pt>
                <c:pt idx="134">
                  <c:v>1.280499999999988</c:v>
                </c:pt>
                <c:pt idx="135">
                  <c:v>1.2816999999999994</c:v>
                </c:pt>
                <c:pt idx="136">
                  <c:v>1.2817999999999881</c:v>
                </c:pt>
                <c:pt idx="137">
                  <c:v>1.280499999999988</c:v>
                </c:pt>
                <c:pt idx="138">
                  <c:v>1.2778999999999865</c:v>
                </c:pt>
                <c:pt idx="139">
                  <c:v>1.2738999999999956</c:v>
                </c:pt>
                <c:pt idx="140">
                  <c:v>1.2685999999999908</c:v>
                </c:pt>
                <c:pt idx="141">
                  <c:v>1.2625999999999906</c:v>
                </c:pt>
                <c:pt idx="142">
                  <c:v>1.2562999999999958</c:v>
                </c:pt>
                <c:pt idx="143">
                  <c:v>1.2513999999999879</c:v>
                </c:pt>
                <c:pt idx="144">
                  <c:v>1.2472999999999939</c:v>
                </c:pt>
                <c:pt idx="145">
                  <c:v>1.2442999999999942</c:v>
                </c:pt>
                <c:pt idx="146">
                  <c:v>1.2424999999999913</c:v>
                </c:pt>
                <c:pt idx="147">
                  <c:v>1.2417999999999958</c:v>
                </c:pt>
                <c:pt idx="148">
                  <c:v>1.2416999999999923</c:v>
                </c:pt>
                <c:pt idx="149">
                  <c:v>1.2416999999999923</c:v>
                </c:pt>
                <c:pt idx="150">
                  <c:v>1.2417999999999958</c:v>
                </c:pt>
                <c:pt idx="151">
                  <c:v>1.241999999999988</c:v>
                </c:pt>
                <c:pt idx="152">
                  <c:v>1.2423000000000002</c:v>
                </c:pt>
                <c:pt idx="153">
                  <c:v>1.2428999999999903</c:v>
                </c:pt>
                <c:pt idx="154">
                  <c:v>1.2439999999999976</c:v>
                </c:pt>
                <c:pt idx="155">
                  <c:v>1.2453999999999876</c:v>
                </c:pt>
                <c:pt idx="156">
                  <c:v>1.2466000000000008</c:v>
                </c:pt>
                <c:pt idx="157">
                  <c:v>1.246899999999995</c:v>
                </c:pt>
                <c:pt idx="158">
                  <c:v>1.2457999999999863</c:v>
                </c:pt>
                <c:pt idx="159">
                  <c:v>1.2426999999999977</c:v>
                </c:pt>
                <c:pt idx="160">
                  <c:v>1.2370999999999965</c:v>
                </c:pt>
                <c:pt idx="161">
                  <c:v>1.2291999999999899</c:v>
                </c:pt>
                <c:pt idx="162">
                  <c:v>1.22019999999999</c:v>
                </c:pt>
                <c:pt idx="163">
                  <c:v>1.2107999999999906</c:v>
                </c:pt>
                <c:pt idx="164">
                  <c:v>1.1997999999999958</c:v>
                </c:pt>
                <c:pt idx="165">
                  <c:v>1.1879999999999868</c:v>
                </c:pt>
                <c:pt idx="166">
                  <c:v>1.1762999999999977</c:v>
                </c:pt>
                <c:pt idx="167">
                  <c:v>1.1655999999999964</c:v>
                </c:pt>
                <c:pt idx="168">
                  <c:v>1.1559999999999904</c:v>
                </c:pt>
                <c:pt idx="169">
                  <c:v>1.1473999999999898</c:v>
                </c:pt>
                <c:pt idx="170">
                  <c:v>1.1398999999999957</c:v>
                </c:pt>
                <c:pt idx="171">
                  <c:v>1.1337999999999924</c:v>
                </c:pt>
                <c:pt idx="172">
                  <c:v>1.1295999999999951</c:v>
                </c:pt>
                <c:pt idx="173">
                  <c:v>1.1273999999999931</c:v>
                </c:pt>
                <c:pt idx="174">
                  <c:v>1.1272999999999898</c:v>
                </c:pt>
                <c:pt idx="175">
                  <c:v>1.128900000000002</c:v>
                </c:pt>
                <c:pt idx="176">
                  <c:v>1.1314999999999871</c:v>
                </c:pt>
                <c:pt idx="177">
                  <c:v>1.1345999999999918</c:v>
                </c:pt>
                <c:pt idx="178">
                  <c:v>1.1376999999999939</c:v>
                </c:pt>
                <c:pt idx="179">
                  <c:v>1.1406999999999954</c:v>
                </c:pt>
                <c:pt idx="180">
                  <c:v>1.1427999999999938</c:v>
                </c:pt>
                <c:pt idx="181">
                  <c:v>1.1432999999999958</c:v>
                </c:pt>
                <c:pt idx="182">
                  <c:v>1.1413000000000011</c:v>
                </c:pt>
                <c:pt idx="183">
                  <c:v>1.1370000000000005</c:v>
                </c:pt>
                <c:pt idx="184">
                  <c:v>1.1307999999999936</c:v>
                </c:pt>
                <c:pt idx="185">
                  <c:v>1.1240999999999979</c:v>
                </c:pt>
                <c:pt idx="186">
                  <c:v>1.1183999999999938</c:v>
                </c:pt>
                <c:pt idx="187">
                  <c:v>1.1147999999999878</c:v>
                </c:pt>
                <c:pt idx="188">
                  <c:v>1.113299999999994</c:v>
                </c:pt>
                <c:pt idx="189">
                  <c:v>1.1135999999999897</c:v>
                </c:pt>
                <c:pt idx="190">
                  <c:v>1.1144999999999918</c:v>
                </c:pt>
                <c:pt idx="191">
                  <c:v>1.1152000000000015</c:v>
                </c:pt>
                <c:pt idx="192">
                  <c:v>1.1149999999999938</c:v>
                </c:pt>
                <c:pt idx="193">
                  <c:v>1.1134999999999864</c:v>
                </c:pt>
                <c:pt idx="194">
                  <c:v>1.111099999999992</c:v>
                </c:pt>
                <c:pt idx="195">
                  <c:v>1.1085999999999956</c:v>
                </c:pt>
                <c:pt idx="196">
                  <c:v>1.1062000000000021</c:v>
                </c:pt>
                <c:pt idx="197">
                  <c:v>1.1043999999999978</c:v>
                </c:pt>
                <c:pt idx="198">
                  <c:v>1.1030999999999964</c:v>
                </c:pt>
                <c:pt idx="199">
                  <c:v>1.102099999999993</c:v>
                </c:pt>
                <c:pt idx="200">
                  <c:v>1.1012999999999935</c:v>
                </c:pt>
                <c:pt idx="201">
                  <c:v>1.1006</c:v>
                </c:pt>
                <c:pt idx="202">
                  <c:v>1.0999999999999928</c:v>
                </c:pt>
                <c:pt idx="203">
                  <c:v>1.0991999999999948</c:v>
                </c:pt>
                <c:pt idx="204">
                  <c:v>1.098500000000002</c:v>
                </c:pt>
                <c:pt idx="205">
                  <c:v>1.0976999999999875</c:v>
                </c:pt>
                <c:pt idx="206">
                  <c:v>1.0966999999999978</c:v>
                </c:pt>
                <c:pt idx="207">
                  <c:v>1.0949999999999978</c:v>
                </c:pt>
                <c:pt idx="208">
                  <c:v>1.0923999999999978</c:v>
                </c:pt>
                <c:pt idx="209">
                  <c:v>1.0886999999999878</c:v>
                </c:pt>
                <c:pt idx="210">
                  <c:v>1.0840999999999918</c:v>
                </c:pt>
                <c:pt idx="211">
                  <c:v>1.0790999999999955</c:v>
                </c:pt>
                <c:pt idx="212">
                  <c:v>1.0741999999999898</c:v>
                </c:pt>
                <c:pt idx="213">
                  <c:v>1.0702999999999878</c:v>
                </c:pt>
                <c:pt idx="214">
                  <c:v>1.0669999999999917</c:v>
                </c:pt>
                <c:pt idx="215">
                  <c:v>1.0643999999999918</c:v>
                </c:pt>
                <c:pt idx="216">
                  <c:v>1.0628999999999977</c:v>
                </c:pt>
                <c:pt idx="217">
                  <c:v>1.0623999999999958</c:v>
                </c:pt>
                <c:pt idx="218">
                  <c:v>1.0628999999999977</c:v>
                </c:pt>
                <c:pt idx="219">
                  <c:v>1.0641999999999996</c:v>
                </c:pt>
                <c:pt idx="220">
                  <c:v>1.0659999999999867</c:v>
                </c:pt>
                <c:pt idx="221">
                  <c:v>1.0682999999999936</c:v>
                </c:pt>
                <c:pt idx="222">
                  <c:v>1.071499999999999</c:v>
                </c:pt>
                <c:pt idx="223">
                  <c:v>1.0750999999999906</c:v>
                </c:pt>
                <c:pt idx="224">
                  <c:v>1.0785999999999938</c:v>
                </c:pt>
                <c:pt idx="225">
                  <c:v>1.0818000000000012</c:v>
                </c:pt>
                <c:pt idx="226">
                  <c:v>1.0843999999999878</c:v>
                </c:pt>
                <c:pt idx="227">
                  <c:v>1.0862999999999938</c:v>
                </c:pt>
                <c:pt idx="228">
                  <c:v>1.0873999999999868</c:v>
                </c:pt>
                <c:pt idx="229">
                  <c:v>1.0879999999999925</c:v>
                </c:pt>
                <c:pt idx="230">
                  <c:v>1.0878999999999888</c:v>
                </c:pt>
                <c:pt idx="231">
                  <c:v>1.0870999999999911</c:v>
                </c:pt>
                <c:pt idx="232">
                  <c:v>1.0857999999999906</c:v>
                </c:pt>
                <c:pt idx="233">
                  <c:v>1.0838999999999985</c:v>
                </c:pt>
                <c:pt idx="234">
                  <c:v>1.0812999999999975</c:v>
                </c:pt>
                <c:pt idx="235">
                  <c:v>1.0783999999999878</c:v>
                </c:pt>
                <c:pt idx="236">
                  <c:v>1.0753999999999864</c:v>
                </c:pt>
                <c:pt idx="237">
                  <c:v>1.0728999999999898</c:v>
                </c:pt>
                <c:pt idx="238">
                  <c:v>1.0709999999999966</c:v>
                </c:pt>
                <c:pt idx="239">
                  <c:v>1.0692999999999968</c:v>
                </c:pt>
                <c:pt idx="240">
                  <c:v>1.0672999999999873</c:v>
                </c:pt>
                <c:pt idx="241">
                  <c:v>1.0647999999999898</c:v>
                </c:pt>
                <c:pt idx="242">
                  <c:v>1.0621000000000009</c:v>
                </c:pt>
                <c:pt idx="243">
                  <c:v>1.0592999999999917</c:v>
                </c:pt>
                <c:pt idx="244">
                  <c:v>1.0565999999999878</c:v>
                </c:pt>
                <c:pt idx="245">
                  <c:v>1.0539999999999861</c:v>
                </c:pt>
                <c:pt idx="246">
                  <c:v>1.0517999999999987</c:v>
                </c:pt>
                <c:pt idx="247">
                  <c:v>1.0501999999999896</c:v>
                </c:pt>
                <c:pt idx="248">
                  <c:v>1.0493999999999899</c:v>
                </c:pt>
                <c:pt idx="249">
                  <c:v>1.0492999999999866</c:v>
                </c:pt>
                <c:pt idx="250">
                  <c:v>1.0497999999999887</c:v>
                </c:pt>
                <c:pt idx="251">
                  <c:v>1.050799999999994</c:v>
                </c:pt>
                <c:pt idx="252">
                  <c:v>1.0517999999999987</c:v>
                </c:pt>
                <c:pt idx="253">
                  <c:v>1.0525999999999978</c:v>
                </c:pt>
                <c:pt idx="254">
                  <c:v>1.0529999999999959</c:v>
                </c:pt>
                <c:pt idx="255">
                  <c:v>1.0524999999999938</c:v>
                </c:pt>
                <c:pt idx="256">
                  <c:v>1.0509999999999864</c:v>
                </c:pt>
                <c:pt idx="257">
                  <c:v>1.0484000000000009</c:v>
                </c:pt>
                <c:pt idx="258">
                  <c:v>1.0446999999999904</c:v>
                </c:pt>
                <c:pt idx="259">
                  <c:v>1.0400999999999954</c:v>
                </c:pt>
                <c:pt idx="260">
                  <c:v>1.0350999999999986</c:v>
                </c:pt>
                <c:pt idx="261">
                  <c:v>1.0302999999999958</c:v>
                </c:pt>
                <c:pt idx="262">
                  <c:v>1.0258999999999909</c:v>
                </c:pt>
                <c:pt idx="263">
                  <c:v>1.0224999999999924</c:v>
                </c:pt>
                <c:pt idx="264">
                  <c:v>1.0195999999999952</c:v>
                </c:pt>
                <c:pt idx="265">
                  <c:v>1.0167000000000002</c:v>
                </c:pt>
                <c:pt idx="266">
                  <c:v>1.0137999999999872</c:v>
                </c:pt>
                <c:pt idx="267">
                  <c:v>1.0110999999999974</c:v>
                </c:pt>
                <c:pt idx="268">
                  <c:v>1.008699999999989</c:v>
                </c:pt>
                <c:pt idx="269">
                  <c:v>1.0065999999999904</c:v>
                </c:pt>
                <c:pt idx="270">
                  <c:v>1.0048999999999906</c:v>
                </c:pt>
                <c:pt idx="271">
                  <c:v>1.0037999999999963</c:v>
                </c:pt>
                <c:pt idx="272">
                  <c:v>1.0035999999999896</c:v>
                </c:pt>
                <c:pt idx="273">
                  <c:v>1.004199999999996</c:v>
                </c:pt>
                <c:pt idx="274">
                  <c:v>1.0053999999999927</c:v>
                </c:pt>
                <c:pt idx="275">
                  <c:v>1.0069000000000017</c:v>
                </c:pt>
                <c:pt idx="276">
                  <c:v>1.0079999999999933</c:v>
                </c:pt>
                <c:pt idx="277">
                  <c:v>1.008699999999989</c:v>
                </c:pt>
                <c:pt idx="278">
                  <c:v>1.0086000000000013</c:v>
                </c:pt>
                <c:pt idx="279">
                  <c:v>1.0077999999999869</c:v>
                </c:pt>
                <c:pt idx="280">
                  <c:v>1.0064999999999871</c:v>
                </c:pt>
                <c:pt idx="281">
                  <c:v>1.0048999999999906</c:v>
                </c:pt>
                <c:pt idx="282">
                  <c:v>1.0031999999999908</c:v>
                </c:pt>
                <c:pt idx="283">
                  <c:v>1.0013999999999879</c:v>
                </c:pt>
                <c:pt idx="284">
                  <c:v>0.99960000000000093</c:v>
                </c:pt>
                <c:pt idx="285">
                  <c:v>0.9976999999999947</c:v>
                </c:pt>
                <c:pt idx="286">
                  <c:v>0.99579999999998869</c:v>
                </c:pt>
                <c:pt idx="287">
                  <c:v>0.9936000000000007</c:v>
                </c:pt>
                <c:pt idx="288">
                  <c:v>0.99109999999998877</c:v>
                </c:pt>
                <c:pt idx="289">
                  <c:v>0.98869999999999469</c:v>
                </c:pt>
                <c:pt idx="290">
                  <c:v>0.98639999999998906</c:v>
                </c:pt>
                <c:pt idx="291">
                  <c:v>0.9846000000000007</c:v>
                </c:pt>
                <c:pt idx="292">
                  <c:v>0.98359999999999559</c:v>
                </c:pt>
                <c:pt idx="293">
                  <c:v>0.98349999999999227</c:v>
                </c:pt>
                <c:pt idx="294">
                  <c:v>0.9843999999999935</c:v>
                </c:pt>
                <c:pt idx="295">
                  <c:v>0.98639999999998906</c:v>
                </c:pt>
                <c:pt idx="296">
                  <c:v>0.98919999999999653</c:v>
                </c:pt>
                <c:pt idx="297">
                  <c:v>0.99309999999999832</c:v>
                </c:pt>
                <c:pt idx="298">
                  <c:v>0.99719999999999231</c:v>
                </c:pt>
                <c:pt idx="299">
                  <c:v>1.0016999999999976</c:v>
                </c:pt>
                <c:pt idx="300">
                  <c:v>1.0056000000000012</c:v>
                </c:pt>
                <c:pt idx="301">
                  <c:v>1.0086000000000013</c:v>
                </c:pt>
                <c:pt idx="302">
                  <c:v>1.0106999999999986</c:v>
                </c:pt>
                <c:pt idx="303">
                  <c:v>1.0118999999999951</c:v>
                </c:pt>
                <c:pt idx="304">
                  <c:v>1.0121999999999918</c:v>
                </c:pt>
                <c:pt idx="305">
                  <c:v>1.0117999999999918</c:v>
                </c:pt>
                <c:pt idx="306">
                  <c:v>1.0109999999999943</c:v>
                </c:pt>
                <c:pt idx="307">
                  <c:v>1.0099000000000018</c:v>
                </c:pt>
                <c:pt idx="308">
                  <c:v>1.008699999999989</c:v>
                </c:pt>
                <c:pt idx="309">
                  <c:v>1.0074999999999914</c:v>
                </c:pt>
                <c:pt idx="310">
                  <c:v>1.006399999999998</c:v>
                </c:pt>
                <c:pt idx="311">
                  <c:v>1.0056000000000012</c:v>
                </c:pt>
                <c:pt idx="312">
                  <c:v>1.0050999999999972</c:v>
                </c:pt>
                <c:pt idx="313">
                  <c:v>1.0050999999999972</c:v>
                </c:pt>
                <c:pt idx="314">
                  <c:v>1.0052999999999894</c:v>
                </c:pt>
                <c:pt idx="315">
                  <c:v>1.0056000000000012</c:v>
                </c:pt>
                <c:pt idx="316">
                  <c:v>1.0056000000000012</c:v>
                </c:pt>
                <c:pt idx="317">
                  <c:v>1.0053999999999927</c:v>
                </c:pt>
                <c:pt idx="318">
                  <c:v>1.0052999999999894</c:v>
                </c:pt>
                <c:pt idx="319">
                  <c:v>1.0058999999999947</c:v>
                </c:pt>
                <c:pt idx="320">
                  <c:v>1.0073000000000008</c:v>
                </c:pt>
                <c:pt idx="321">
                  <c:v>1.0095999999999901</c:v>
                </c:pt>
                <c:pt idx="322">
                  <c:v>1.0125999999999906</c:v>
                </c:pt>
                <c:pt idx="323">
                  <c:v>1.0157999999999967</c:v>
                </c:pt>
                <c:pt idx="324">
                  <c:v>1.0196999999999989</c:v>
                </c:pt>
                <c:pt idx="325">
                  <c:v>1.0232999999999906</c:v>
                </c:pt>
                <c:pt idx="326">
                  <c:v>1.0266999999999897</c:v>
                </c:pt>
                <c:pt idx="327">
                  <c:v>1.0304000000000002</c:v>
                </c:pt>
                <c:pt idx="328">
                  <c:v>1.0336999999999943</c:v>
                </c:pt>
                <c:pt idx="329">
                  <c:v>1.0364000000000004</c:v>
                </c:pt>
                <c:pt idx="330">
                  <c:v>1.0385999999999878</c:v>
                </c:pt>
                <c:pt idx="331">
                  <c:v>1.0404999999999938</c:v>
                </c:pt>
                <c:pt idx="332">
                  <c:v>1.0420999999999898</c:v>
                </c:pt>
                <c:pt idx="333">
                  <c:v>1.0432999999999866</c:v>
                </c:pt>
                <c:pt idx="334">
                  <c:v>1.0434999999999928</c:v>
                </c:pt>
                <c:pt idx="335">
                  <c:v>1.0424000000000007</c:v>
                </c:pt>
                <c:pt idx="336">
                  <c:v>1.0395999999999912</c:v>
                </c:pt>
                <c:pt idx="337">
                  <c:v>1.0350999999999986</c:v>
                </c:pt>
                <c:pt idx="338">
                  <c:v>1.0300999999999898</c:v>
                </c:pt>
                <c:pt idx="339">
                  <c:v>1.0260999999999996</c:v>
                </c:pt>
                <c:pt idx="340">
                  <c:v>1.0244999999999878</c:v>
                </c:pt>
                <c:pt idx="341">
                  <c:v>1.0249999999999901</c:v>
                </c:pt>
                <c:pt idx="342">
                  <c:v>1.0270999999999886</c:v>
                </c:pt>
                <c:pt idx="343">
                  <c:v>1.0305999999999913</c:v>
                </c:pt>
                <c:pt idx="344">
                  <c:v>1.0347000000000008</c:v>
                </c:pt>
                <c:pt idx="345">
                  <c:v>1.0387999999999935</c:v>
                </c:pt>
                <c:pt idx="346">
                  <c:v>1.0428999999999875</c:v>
                </c:pt>
                <c:pt idx="347">
                  <c:v>1.0471999999999881</c:v>
                </c:pt>
                <c:pt idx="348">
                  <c:v>1.0512999999999963</c:v>
                </c:pt>
                <c:pt idx="349">
                  <c:v>1.0554999999999934</c:v>
                </c:pt>
                <c:pt idx="350">
                  <c:v>1.0597999999999939</c:v>
                </c:pt>
                <c:pt idx="351">
                  <c:v>1.0639999999999912</c:v>
                </c:pt>
                <c:pt idx="352">
                  <c:v>1.0679999999999963</c:v>
                </c:pt>
                <c:pt idx="353">
                  <c:v>1.0719999999999867</c:v>
                </c:pt>
                <c:pt idx="354">
                  <c:v>1.0749999999999873</c:v>
                </c:pt>
                <c:pt idx="355">
                  <c:v>1.0769999999999968</c:v>
                </c:pt>
                <c:pt idx="356">
                  <c:v>1.0788999999999898</c:v>
                </c:pt>
                <c:pt idx="357">
                  <c:v>1.0819999999999919</c:v>
                </c:pt>
                <c:pt idx="358">
                  <c:v>1.0871999999999944</c:v>
                </c:pt>
                <c:pt idx="359">
                  <c:v>1.0949999999999978</c:v>
                </c:pt>
                <c:pt idx="360">
                  <c:v>1.1056999999999972</c:v>
                </c:pt>
                <c:pt idx="361">
                  <c:v>1.1190999999999878</c:v>
                </c:pt>
                <c:pt idx="362">
                  <c:v>1.1357999999999877</c:v>
                </c:pt>
                <c:pt idx="363">
                  <c:v>1.1581999999999937</c:v>
                </c:pt>
                <c:pt idx="364">
                  <c:v>1.1950999999999958</c:v>
                </c:pt>
                <c:pt idx="365">
                  <c:v>1.2630999999999928</c:v>
                </c:pt>
                <c:pt idx="366">
                  <c:v>1.3665999999999912</c:v>
                </c:pt>
                <c:pt idx="367">
                  <c:v>1.4755999999999982</c:v>
                </c:pt>
                <c:pt idx="368">
                  <c:v>1.5719999999999867</c:v>
                </c:pt>
                <c:pt idx="369">
                  <c:v>1.6414999999999922</c:v>
                </c:pt>
                <c:pt idx="370">
                  <c:v>1.6906999999999919</c:v>
                </c:pt>
                <c:pt idx="371">
                  <c:v>1.7247999999999863</c:v>
                </c:pt>
                <c:pt idx="372">
                  <c:v>1.7580999999999978</c:v>
                </c:pt>
                <c:pt idx="373">
                  <c:v>1.7939999999999949</c:v>
                </c:pt>
                <c:pt idx="374">
                  <c:v>1.8348999999999898</c:v>
                </c:pt>
                <c:pt idx="375">
                  <c:v>1.8770999999999978</c:v>
                </c:pt>
                <c:pt idx="376">
                  <c:v>1.9240999999999957</c:v>
                </c:pt>
                <c:pt idx="377">
                  <c:v>1.9842000000000026</c:v>
                </c:pt>
                <c:pt idx="378">
                  <c:v>2.0592999999999928</c:v>
                </c:pt>
                <c:pt idx="379">
                  <c:v>2.1430000000000011</c:v>
                </c:pt>
                <c:pt idx="380">
                  <c:v>2.2306999999999988</c:v>
                </c:pt>
                <c:pt idx="381">
                  <c:v>2.3242999999999938</c:v>
                </c:pt>
                <c:pt idx="382">
                  <c:v>2.3888999999999925</c:v>
                </c:pt>
                <c:pt idx="383">
                  <c:v>2.3963999999999972</c:v>
                </c:pt>
                <c:pt idx="384">
                  <c:v>2.4010999999999987</c:v>
                </c:pt>
                <c:pt idx="385">
                  <c:v>2.4504999999999879</c:v>
                </c:pt>
                <c:pt idx="386">
                  <c:v>2.552799999999988</c:v>
                </c:pt>
                <c:pt idx="387">
                  <c:v>2.6862999999999877</c:v>
                </c:pt>
                <c:pt idx="388">
                  <c:v>2.8595999999999977</c:v>
                </c:pt>
                <c:pt idx="389">
                  <c:v>3.0486999999999966</c:v>
                </c:pt>
                <c:pt idx="390">
                  <c:v>3.2214999999999918</c:v>
                </c:pt>
                <c:pt idx="391">
                  <c:v>3.3722999999999925</c:v>
                </c:pt>
                <c:pt idx="392">
                  <c:v>3.5118999999999967</c:v>
                </c:pt>
                <c:pt idx="393">
                  <c:v>3.6467999999999989</c:v>
                </c:pt>
                <c:pt idx="394">
                  <c:v>3.7727000000000004</c:v>
                </c:pt>
                <c:pt idx="395">
                  <c:v>3.8880999999999943</c:v>
                </c:pt>
                <c:pt idx="396">
                  <c:v>3.9901999999999997</c:v>
                </c:pt>
                <c:pt idx="397">
                  <c:v>4.0833999999999984</c:v>
                </c:pt>
                <c:pt idx="398">
                  <c:v>4.1730999999999909</c:v>
                </c:pt>
                <c:pt idx="399">
                  <c:v>4.2724999999999937</c:v>
                </c:pt>
                <c:pt idx="400">
                  <c:v>4.3738999999999919</c:v>
                </c:pt>
                <c:pt idx="401">
                  <c:v>4.4556999999999931</c:v>
                </c:pt>
                <c:pt idx="402">
                  <c:v>4.5220999999999947</c:v>
                </c:pt>
                <c:pt idx="403">
                  <c:v>4.5747999999999962</c:v>
                </c:pt>
                <c:pt idx="404">
                  <c:v>4.6142999999999965</c:v>
                </c:pt>
                <c:pt idx="405">
                  <c:v>4.6420999999999975</c:v>
                </c:pt>
                <c:pt idx="406">
                  <c:v>4.6621999999999932</c:v>
                </c:pt>
                <c:pt idx="407">
                  <c:v>4.676400000000001</c:v>
                </c:pt>
                <c:pt idx="408">
                  <c:v>4.6863999999999919</c:v>
                </c:pt>
                <c:pt idx="409">
                  <c:v>4.6938999999999975</c:v>
                </c:pt>
                <c:pt idx="410">
                  <c:v>4.700099999999992</c:v>
                </c:pt>
                <c:pt idx="411">
                  <c:v>4.7063000000000024</c:v>
                </c:pt>
                <c:pt idx="412">
                  <c:v>4.7129999999999885</c:v>
                </c:pt>
                <c:pt idx="413">
                  <c:v>4.7203999999999979</c:v>
                </c:pt>
                <c:pt idx="414">
                  <c:v>4.7297999999999973</c:v>
                </c:pt>
                <c:pt idx="415">
                  <c:v>4.7418000000000013</c:v>
                </c:pt>
                <c:pt idx="416">
                  <c:v>4.7569000000000017</c:v>
                </c:pt>
                <c:pt idx="417">
                  <c:v>4.7755999999999972</c:v>
                </c:pt>
                <c:pt idx="418">
                  <c:v>4.79849999999999</c:v>
                </c:pt>
                <c:pt idx="419">
                  <c:v>4.8267999999999915</c:v>
                </c:pt>
                <c:pt idx="420">
                  <c:v>4.8614999999999915</c:v>
                </c:pt>
                <c:pt idx="421">
                  <c:v>4.9044999999999987</c:v>
                </c:pt>
                <c:pt idx="422">
                  <c:v>4.9567000000000014</c:v>
                </c:pt>
                <c:pt idx="423">
                  <c:v>5.0138999999999925</c:v>
                </c:pt>
                <c:pt idx="424">
                  <c:v>5.0695999999999941</c:v>
                </c:pt>
                <c:pt idx="425">
                  <c:v>5.1218999999999966</c:v>
                </c:pt>
                <c:pt idx="426">
                  <c:v>5.1702999999999983</c:v>
                </c:pt>
                <c:pt idx="427">
                  <c:v>5.2147999999999968</c:v>
                </c:pt>
                <c:pt idx="428">
                  <c:v>5.2567999999999984</c:v>
                </c:pt>
                <c:pt idx="429">
                  <c:v>5.2958999999999889</c:v>
                </c:pt>
                <c:pt idx="430">
                  <c:v>5.3299999999999965</c:v>
                </c:pt>
                <c:pt idx="431">
                  <c:v>5.359099999999998</c:v>
                </c:pt>
                <c:pt idx="432">
                  <c:v>5.3836000000000013</c:v>
                </c:pt>
                <c:pt idx="433">
                  <c:v>5.403899999999993</c:v>
                </c:pt>
                <c:pt idx="434">
                  <c:v>5.4204999999999899</c:v>
                </c:pt>
                <c:pt idx="435">
                  <c:v>5.4332999999999947</c:v>
                </c:pt>
                <c:pt idx="436">
                  <c:v>5.4420999999999964</c:v>
                </c:pt>
                <c:pt idx="437">
                  <c:v>5.4468999999999994</c:v>
                </c:pt>
                <c:pt idx="438">
                  <c:v>5.4475999999999942</c:v>
                </c:pt>
                <c:pt idx="439">
                  <c:v>5.4444000000000017</c:v>
                </c:pt>
                <c:pt idx="440">
                  <c:v>5.4377999999999984</c:v>
                </c:pt>
                <c:pt idx="441">
                  <c:v>5.4281999999999897</c:v>
                </c:pt>
                <c:pt idx="442">
                  <c:v>5.4165999999999883</c:v>
                </c:pt>
                <c:pt idx="443">
                  <c:v>5.4033000000000024</c:v>
                </c:pt>
                <c:pt idx="444">
                  <c:v>5.3884999999999925</c:v>
                </c:pt>
                <c:pt idx="445">
                  <c:v>5.3722999999999974</c:v>
                </c:pt>
                <c:pt idx="446">
                  <c:v>5.3547999999999965</c:v>
                </c:pt>
                <c:pt idx="447">
                  <c:v>5.3363999999999994</c:v>
                </c:pt>
                <c:pt idx="448">
                  <c:v>5.3168000000000006</c:v>
                </c:pt>
                <c:pt idx="449">
                  <c:v>5.2947999999999951</c:v>
                </c:pt>
                <c:pt idx="450">
                  <c:v>5.2693000000000012</c:v>
                </c:pt>
                <c:pt idx="451">
                  <c:v>5.2402999999999924</c:v>
                </c:pt>
                <c:pt idx="452">
                  <c:v>5.2081999999999908</c:v>
                </c:pt>
                <c:pt idx="453">
                  <c:v>5.1727999999999952</c:v>
                </c:pt>
                <c:pt idx="454">
                  <c:v>5.1341999999999874</c:v>
                </c:pt>
                <c:pt idx="455">
                  <c:v>5.0892999999999997</c:v>
                </c:pt>
                <c:pt idx="456">
                  <c:v>5.021899999999988</c:v>
                </c:pt>
                <c:pt idx="457">
                  <c:v>4.8731999999999971</c:v>
                </c:pt>
                <c:pt idx="458">
                  <c:v>4.6601999999999855</c:v>
                </c:pt>
                <c:pt idx="459">
                  <c:v>4.4324000000000012</c:v>
                </c:pt>
                <c:pt idx="460">
                  <c:v>4.2300999999999931</c:v>
                </c:pt>
                <c:pt idx="461">
                  <c:v>4.1745999999999945</c:v>
                </c:pt>
                <c:pt idx="462">
                  <c:v>4.1712999999999933</c:v>
                </c:pt>
                <c:pt idx="463">
                  <c:v>4.1846999999999905</c:v>
                </c:pt>
                <c:pt idx="464">
                  <c:v>4.1976999999999975</c:v>
                </c:pt>
                <c:pt idx="465">
                  <c:v>4.2042999999999893</c:v>
                </c:pt>
                <c:pt idx="466">
                  <c:v>4.2042000000000002</c:v>
                </c:pt>
                <c:pt idx="467">
                  <c:v>4.1991000000000005</c:v>
                </c:pt>
                <c:pt idx="468">
                  <c:v>4.1901999999999875</c:v>
                </c:pt>
                <c:pt idx="469">
                  <c:v>4.1781999999999897</c:v>
                </c:pt>
                <c:pt idx="470">
                  <c:v>4.1631999999999865</c:v>
                </c:pt>
                <c:pt idx="471">
                  <c:v>4.1448999999999874</c:v>
                </c:pt>
                <c:pt idx="472">
                  <c:v>4.1230999999999884</c:v>
                </c:pt>
                <c:pt idx="473">
                  <c:v>4.0980999999999881</c:v>
                </c:pt>
                <c:pt idx="474">
                  <c:v>4.0689999999999875</c:v>
                </c:pt>
                <c:pt idx="475">
                  <c:v>4.0348999999999915</c:v>
                </c:pt>
                <c:pt idx="476">
                  <c:v>3.9942999999999937</c:v>
                </c:pt>
                <c:pt idx="477">
                  <c:v>3.9453999999999922</c:v>
                </c:pt>
                <c:pt idx="478">
                  <c:v>3.8872999999999962</c:v>
                </c:pt>
                <c:pt idx="479">
                  <c:v>3.8222999999999967</c:v>
                </c:pt>
                <c:pt idx="480">
                  <c:v>3.7556999999999903</c:v>
                </c:pt>
                <c:pt idx="481">
                  <c:v>3.6875999999999891</c:v>
                </c:pt>
                <c:pt idx="482">
                  <c:v>3.6218999999999966</c:v>
                </c:pt>
                <c:pt idx="483">
                  <c:v>3.5674999999999955</c:v>
                </c:pt>
                <c:pt idx="484">
                  <c:v>3.5392999999999968</c:v>
                </c:pt>
                <c:pt idx="485">
                  <c:v>3.5741000000000014</c:v>
                </c:pt>
                <c:pt idx="486">
                  <c:v>3.7158999999999907</c:v>
                </c:pt>
                <c:pt idx="487">
                  <c:v>3.9596999999999967</c:v>
                </c:pt>
                <c:pt idx="488">
                  <c:v>4.2259999999999955</c:v>
                </c:pt>
                <c:pt idx="489">
                  <c:v>4.4135999999999882</c:v>
                </c:pt>
                <c:pt idx="490">
                  <c:v>4.5122999999999962</c:v>
                </c:pt>
                <c:pt idx="491">
                  <c:v>4.5769999999999982</c:v>
                </c:pt>
                <c:pt idx="492">
                  <c:v>4.6196999999999964</c:v>
                </c:pt>
                <c:pt idx="493">
                  <c:v>4.6477999999999895</c:v>
                </c:pt>
                <c:pt idx="494">
                  <c:v>4.6685999999999916</c:v>
                </c:pt>
                <c:pt idx="495">
                  <c:v>4.6865999999999985</c:v>
                </c:pt>
                <c:pt idx="496">
                  <c:v>4.707099999999997</c:v>
                </c:pt>
                <c:pt idx="497">
                  <c:v>4.7325000000000017</c:v>
                </c:pt>
                <c:pt idx="498">
                  <c:v>4.769599999999997</c:v>
                </c:pt>
                <c:pt idx="499">
                  <c:v>4.8271999999999853</c:v>
                </c:pt>
                <c:pt idx="500">
                  <c:v>4.9174999999999898</c:v>
                </c:pt>
                <c:pt idx="501">
                  <c:v>5.0415999999999883</c:v>
                </c:pt>
                <c:pt idx="502">
                  <c:v>5.1878999999999955</c:v>
                </c:pt>
                <c:pt idx="503">
                  <c:v>5.3350999999999971</c:v>
                </c:pt>
                <c:pt idx="504">
                  <c:v>5.4684999999999917</c:v>
                </c:pt>
                <c:pt idx="505">
                  <c:v>5.5796999999999937</c:v>
                </c:pt>
                <c:pt idx="506">
                  <c:v>5.6657999999999875</c:v>
                </c:pt>
                <c:pt idx="507">
                  <c:v>5.7278999999999876</c:v>
                </c:pt>
                <c:pt idx="508">
                  <c:v>5.7690999999999963</c:v>
                </c:pt>
                <c:pt idx="509">
                  <c:v>5.7934999999999954</c:v>
                </c:pt>
                <c:pt idx="510">
                  <c:v>5.8039999999999878</c:v>
                </c:pt>
                <c:pt idx="511">
                  <c:v>5.8027000000000015</c:v>
                </c:pt>
                <c:pt idx="512">
                  <c:v>5.7913999999999994</c:v>
                </c:pt>
                <c:pt idx="513">
                  <c:v>5.7718000000000034</c:v>
                </c:pt>
                <c:pt idx="514">
                  <c:v>5.7459999999999951</c:v>
                </c:pt>
                <c:pt idx="515">
                  <c:v>5.7156999999999982</c:v>
                </c:pt>
                <c:pt idx="516">
                  <c:v>5.6822999999999979</c:v>
                </c:pt>
                <c:pt idx="517">
                  <c:v>5.6449999999999898</c:v>
                </c:pt>
                <c:pt idx="518">
                  <c:v>5.6024999999999885</c:v>
                </c:pt>
                <c:pt idx="519">
                  <c:v>5.5559999999999965</c:v>
                </c:pt>
                <c:pt idx="520">
                  <c:v>5.5058999999999969</c:v>
                </c:pt>
                <c:pt idx="521">
                  <c:v>5.4531999999999954</c:v>
                </c:pt>
                <c:pt idx="522">
                  <c:v>5.4001999999999981</c:v>
                </c:pt>
                <c:pt idx="523">
                  <c:v>5.3486999999999938</c:v>
                </c:pt>
                <c:pt idx="524">
                  <c:v>5.2960999999999974</c:v>
                </c:pt>
                <c:pt idx="525">
                  <c:v>5.2356999999999996</c:v>
                </c:pt>
                <c:pt idx="526">
                  <c:v>5.1514999999999986</c:v>
                </c:pt>
                <c:pt idx="527">
                  <c:v>4.9910999999999914</c:v>
                </c:pt>
                <c:pt idx="528">
                  <c:v>4.7305999999999964</c:v>
                </c:pt>
                <c:pt idx="529">
                  <c:v>4.421599999999998</c:v>
                </c:pt>
                <c:pt idx="530">
                  <c:v>4.0923999999999978</c:v>
                </c:pt>
                <c:pt idx="531">
                  <c:v>3.9432999999999936</c:v>
                </c:pt>
                <c:pt idx="532">
                  <c:v>3.8446999999999867</c:v>
                </c:pt>
                <c:pt idx="533">
                  <c:v>3.7650000000000006</c:v>
                </c:pt>
                <c:pt idx="534">
                  <c:v>3.6922999999999861</c:v>
                </c:pt>
                <c:pt idx="535">
                  <c:v>3.622799999999998</c:v>
                </c:pt>
                <c:pt idx="536">
                  <c:v>3.5570999999999913</c:v>
                </c:pt>
                <c:pt idx="537">
                  <c:v>3.4932000000000007</c:v>
                </c:pt>
                <c:pt idx="538">
                  <c:v>3.4327999999999976</c:v>
                </c:pt>
                <c:pt idx="539">
                  <c:v>3.3771999999999878</c:v>
                </c:pt>
                <c:pt idx="540">
                  <c:v>3.3241000000000014</c:v>
                </c:pt>
                <c:pt idx="541">
                  <c:v>3.2737999999999952</c:v>
                </c:pt>
                <c:pt idx="542">
                  <c:v>3.2256999999999887</c:v>
                </c:pt>
                <c:pt idx="543">
                  <c:v>3.1815999999999889</c:v>
                </c:pt>
                <c:pt idx="544">
                  <c:v>3.1397999999999939</c:v>
                </c:pt>
                <c:pt idx="545">
                  <c:v>3.1003999999999952</c:v>
                </c:pt>
                <c:pt idx="546">
                  <c:v>3.0629999999999877</c:v>
                </c:pt>
                <c:pt idx="547">
                  <c:v>3.0274999999999888</c:v>
                </c:pt>
                <c:pt idx="548">
                  <c:v>2.9939999999999998</c:v>
                </c:pt>
                <c:pt idx="549">
                  <c:v>2.9602999999999877</c:v>
                </c:pt>
                <c:pt idx="550">
                  <c:v>2.9259999999999877</c:v>
                </c:pt>
                <c:pt idx="551">
                  <c:v>2.8927999999999927</c:v>
                </c:pt>
                <c:pt idx="552">
                  <c:v>2.8623999999999938</c:v>
                </c:pt>
                <c:pt idx="553">
                  <c:v>2.8358999999999921</c:v>
                </c:pt>
                <c:pt idx="554">
                  <c:v>2.814299999999986</c:v>
                </c:pt>
                <c:pt idx="555">
                  <c:v>2.7963999999999913</c:v>
                </c:pt>
                <c:pt idx="556">
                  <c:v>2.7820999999999998</c:v>
                </c:pt>
                <c:pt idx="557">
                  <c:v>2.7712999999999965</c:v>
                </c:pt>
                <c:pt idx="558">
                  <c:v>2.7637999999999892</c:v>
                </c:pt>
                <c:pt idx="559">
                  <c:v>2.7591999999999932</c:v>
                </c:pt>
                <c:pt idx="560">
                  <c:v>2.7576999999999998</c:v>
                </c:pt>
                <c:pt idx="561">
                  <c:v>2.7596999999999947</c:v>
                </c:pt>
                <c:pt idx="562">
                  <c:v>2.7667000000000002</c:v>
                </c:pt>
                <c:pt idx="563">
                  <c:v>2.7804999999999893</c:v>
                </c:pt>
                <c:pt idx="564">
                  <c:v>2.8029999999999973</c:v>
                </c:pt>
                <c:pt idx="565">
                  <c:v>2.8329999999999957</c:v>
                </c:pt>
                <c:pt idx="566">
                  <c:v>2.8663999999999987</c:v>
                </c:pt>
                <c:pt idx="567">
                  <c:v>2.9005999999999972</c:v>
                </c:pt>
                <c:pt idx="568">
                  <c:v>2.9338999999999937</c:v>
                </c:pt>
                <c:pt idx="569">
                  <c:v>2.9660999999999973</c:v>
                </c:pt>
                <c:pt idx="570">
                  <c:v>2.9960999999999967</c:v>
                </c:pt>
                <c:pt idx="571">
                  <c:v>3.0225999999999971</c:v>
                </c:pt>
                <c:pt idx="572">
                  <c:v>3.0432999999999879</c:v>
                </c:pt>
                <c:pt idx="573">
                  <c:v>3.058099999999996</c:v>
                </c:pt>
                <c:pt idx="574">
                  <c:v>3.0677999999999912</c:v>
                </c:pt>
                <c:pt idx="575">
                  <c:v>3.0736999999999877</c:v>
                </c:pt>
                <c:pt idx="576">
                  <c:v>3.0761999999999987</c:v>
                </c:pt>
                <c:pt idx="577">
                  <c:v>3.075099999999992</c:v>
                </c:pt>
                <c:pt idx="578">
                  <c:v>3.0698000000000008</c:v>
                </c:pt>
                <c:pt idx="579">
                  <c:v>3.0591999999999877</c:v>
                </c:pt>
                <c:pt idx="580">
                  <c:v>3.0424000000000007</c:v>
                </c:pt>
                <c:pt idx="581">
                  <c:v>3.0197999999999867</c:v>
                </c:pt>
                <c:pt idx="582">
                  <c:v>2.9921999999999969</c:v>
                </c:pt>
                <c:pt idx="583">
                  <c:v>2.9590999999999923</c:v>
                </c:pt>
                <c:pt idx="584">
                  <c:v>2.9211999999999989</c:v>
                </c:pt>
                <c:pt idx="585">
                  <c:v>2.8806000000000007</c:v>
                </c:pt>
                <c:pt idx="586">
                  <c:v>2.8384999999999936</c:v>
                </c:pt>
                <c:pt idx="587">
                  <c:v>2.7952999999999975</c:v>
                </c:pt>
                <c:pt idx="588">
                  <c:v>2.7496000000000009</c:v>
                </c:pt>
                <c:pt idx="589">
                  <c:v>2.7034999999999911</c:v>
                </c:pt>
                <c:pt idx="590">
                  <c:v>2.6591999999999985</c:v>
                </c:pt>
                <c:pt idx="591">
                  <c:v>2.6171999999999982</c:v>
                </c:pt>
                <c:pt idx="592">
                  <c:v>2.5759999999999934</c:v>
                </c:pt>
                <c:pt idx="593">
                  <c:v>2.5372999999999877</c:v>
                </c:pt>
                <c:pt idx="594">
                  <c:v>2.5032999999999959</c:v>
                </c:pt>
                <c:pt idx="595">
                  <c:v>2.4747999999999877</c:v>
                </c:pt>
                <c:pt idx="596">
                  <c:v>2.4518999999999922</c:v>
                </c:pt>
                <c:pt idx="597">
                  <c:v>2.4326999999999939</c:v>
                </c:pt>
                <c:pt idx="598">
                  <c:v>2.4166999999999872</c:v>
                </c:pt>
                <c:pt idx="599">
                  <c:v>2.4035999999999982</c:v>
                </c:pt>
                <c:pt idx="600">
                  <c:v>2.3970999999999947</c:v>
                </c:pt>
                <c:pt idx="601">
                  <c:v>2.3968999999999832</c:v>
                </c:pt>
                <c:pt idx="602">
                  <c:v>2.3965999999999923</c:v>
                </c:pt>
                <c:pt idx="603">
                  <c:v>2.3966999999999925</c:v>
                </c:pt>
                <c:pt idx="604">
                  <c:v>2.3966999999999925</c:v>
                </c:pt>
                <c:pt idx="605">
                  <c:v>2.3967999999999967</c:v>
                </c:pt>
                <c:pt idx="606">
                  <c:v>2.397199999999998</c:v>
                </c:pt>
                <c:pt idx="607">
                  <c:v>2.3981999999999877</c:v>
                </c:pt>
                <c:pt idx="608">
                  <c:v>2.4024999999999861</c:v>
                </c:pt>
                <c:pt idx="609">
                  <c:v>2.4431999999999912</c:v>
                </c:pt>
                <c:pt idx="610">
                  <c:v>2.517799999999994</c:v>
                </c:pt>
                <c:pt idx="611">
                  <c:v>2.6421999999999883</c:v>
                </c:pt>
                <c:pt idx="612">
                  <c:v>2.8410999999999973</c:v>
                </c:pt>
                <c:pt idx="613">
                  <c:v>3.1347999999999985</c:v>
                </c:pt>
                <c:pt idx="614">
                  <c:v>3.5030999999999888</c:v>
                </c:pt>
                <c:pt idx="615">
                  <c:v>3.8850999999999938</c:v>
                </c:pt>
                <c:pt idx="616">
                  <c:v>4.2077999999999918</c:v>
                </c:pt>
                <c:pt idx="617">
                  <c:v>4.4136999999999924</c:v>
                </c:pt>
                <c:pt idx="618">
                  <c:v>4.5122999999999962</c:v>
                </c:pt>
                <c:pt idx="619">
                  <c:v>4.5772999999999939</c:v>
                </c:pt>
                <c:pt idx="620">
                  <c:v>4.6199999999999886</c:v>
                </c:pt>
                <c:pt idx="621">
                  <c:v>4.6478999999999875</c:v>
                </c:pt>
                <c:pt idx="622">
                  <c:v>4.6684999999999945</c:v>
                </c:pt>
                <c:pt idx="623">
                  <c:v>4.6860999999999962</c:v>
                </c:pt>
                <c:pt idx="624">
                  <c:v>4.7059999999999889</c:v>
                </c:pt>
                <c:pt idx="625">
                  <c:v>4.7313999999999998</c:v>
                </c:pt>
                <c:pt idx="626">
                  <c:v>4.7701999999999884</c:v>
                </c:pt>
                <c:pt idx="627">
                  <c:v>4.8354999999999961</c:v>
                </c:pt>
                <c:pt idx="628">
                  <c:v>4.9474999999999909</c:v>
                </c:pt>
                <c:pt idx="629">
                  <c:v>5.1138999999999966</c:v>
                </c:pt>
                <c:pt idx="630">
                  <c:v>5.3182999999999936</c:v>
                </c:pt>
                <c:pt idx="631">
                  <c:v>5.5334999999999894</c:v>
                </c:pt>
                <c:pt idx="632">
                  <c:v>5.7312000000000083</c:v>
                </c:pt>
                <c:pt idx="633">
                  <c:v>5.9037000000000024</c:v>
                </c:pt>
                <c:pt idx="634">
                  <c:v>6.0480000000000018</c:v>
                </c:pt>
                <c:pt idx="635">
                  <c:v>6.1689999999999907</c:v>
                </c:pt>
                <c:pt idx="636">
                  <c:v>6.2728999999999928</c:v>
                </c:pt>
                <c:pt idx="637">
                  <c:v>6.3659999999999943</c:v>
                </c:pt>
                <c:pt idx="638">
                  <c:v>6.4491999999999914</c:v>
                </c:pt>
                <c:pt idx="639">
                  <c:v>6.5237999999999943</c:v>
                </c:pt>
                <c:pt idx="640">
                  <c:v>6.5903999999999883</c:v>
                </c:pt>
                <c:pt idx="641">
                  <c:v>6.649799999999999</c:v>
                </c:pt>
                <c:pt idx="642">
                  <c:v>6.7037000000000004</c:v>
                </c:pt>
                <c:pt idx="643">
                  <c:v>6.7532999999999994</c:v>
                </c:pt>
                <c:pt idx="644">
                  <c:v>6.7994999999999974</c:v>
                </c:pt>
                <c:pt idx="645">
                  <c:v>6.8434999999999917</c:v>
                </c:pt>
                <c:pt idx="646">
                  <c:v>6.8864999999999981</c:v>
                </c:pt>
                <c:pt idx="647">
                  <c:v>6.9283999999999963</c:v>
                </c:pt>
                <c:pt idx="648">
                  <c:v>6.9680999999999926</c:v>
                </c:pt>
                <c:pt idx="649">
                  <c:v>7.0050999999999988</c:v>
                </c:pt>
                <c:pt idx="650">
                  <c:v>7.0397000000000016</c:v>
                </c:pt>
                <c:pt idx="651">
                  <c:v>7.0719999999999894</c:v>
                </c:pt>
                <c:pt idx="652">
                  <c:v>7.1034999999999968</c:v>
                </c:pt>
                <c:pt idx="653">
                  <c:v>7.1358999999999915</c:v>
                </c:pt>
                <c:pt idx="654">
                  <c:v>7.1711999999999989</c:v>
                </c:pt>
                <c:pt idx="655">
                  <c:v>7.2121999999999957</c:v>
                </c:pt>
                <c:pt idx="656">
                  <c:v>7.2606999999999999</c:v>
                </c:pt>
                <c:pt idx="657">
                  <c:v>7.3181999999999885</c:v>
                </c:pt>
                <c:pt idx="658">
                  <c:v>7.3841999999999874</c:v>
                </c:pt>
                <c:pt idx="659">
                  <c:v>7.4551000000000016</c:v>
                </c:pt>
                <c:pt idx="660">
                  <c:v>7.526299999999992</c:v>
                </c:pt>
                <c:pt idx="661">
                  <c:v>7.5946999999999889</c:v>
                </c:pt>
                <c:pt idx="662">
                  <c:v>7.6595999999999975</c:v>
                </c:pt>
                <c:pt idx="663">
                  <c:v>7.7193999999999932</c:v>
                </c:pt>
                <c:pt idx="664">
                  <c:v>7.7700999999999993</c:v>
                </c:pt>
                <c:pt idx="665">
                  <c:v>7.8140999999999945</c:v>
                </c:pt>
                <c:pt idx="666">
                  <c:v>7.8527999999999878</c:v>
                </c:pt>
                <c:pt idx="667">
                  <c:v>7.8868999999999971</c:v>
                </c:pt>
                <c:pt idx="668">
                  <c:v>7.9170999999999907</c:v>
                </c:pt>
                <c:pt idx="669">
                  <c:v>7.9439999999999884</c:v>
                </c:pt>
                <c:pt idx="670">
                  <c:v>7.968199999999996</c:v>
                </c:pt>
                <c:pt idx="671">
                  <c:v>7.9897999999999936</c:v>
                </c:pt>
                <c:pt idx="672">
                  <c:v>8.0089000000000006</c:v>
                </c:pt>
                <c:pt idx="673">
                  <c:v>8.0255000000000027</c:v>
                </c:pt>
                <c:pt idx="674">
                  <c:v>8.0398000000000014</c:v>
                </c:pt>
                <c:pt idx="675">
                  <c:v>8.0518000000000001</c:v>
                </c:pt>
                <c:pt idx="676">
                  <c:v>8.0615000000000023</c:v>
                </c:pt>
                <c:pt idx="677">
                  <c:v>8.0689000000000011</c:v>
                </c:pt>
                <c:pt idx="678">
                  <c:v>8.0740000000000016</c:v>
                </c:pt>
                <c:pt idx="679">
                  <c:v>8.0770000000000017</c:v>
                </c:pt>
                <c:pt idx="680">
                  <c:v>8.0780000000000012</c:v>
                </c:pt>
                <c:pt idx="681">
                  <c:v>8.0770000000000017</c:v>
                </c:pt>
                <c:pt idx="682">
                  <c:v>8.0742000000000012</c:v>
                </c:pt>
                <c:pt idx="683">
                  <c:v>8.0698000000000008</c:v>
                </c:pt>
                <c:pt idx="684">
                  <c:v>8.0637000000000008</c:v>
                </c:pt>
                <c:pt idx="685">
                  <c:v>8.0560000000000027</c:v>
                </c:pt>
                <c:pt idx="686">
                  <c:v>8.0468000000000011</c:v>
                </c:pt>
                <c:pt idx="687">
                  <c:v>8.0360000000000014</c:v>
                </c:pt>
                <c:pt idx="688">
                  <c:v>8.0235000000000021</c:v>
                </c:pt>
                <c:pt idx="689">
                  <c:v>8.0094000000000047</c:v>
                </c:pt>
                <c:pt idx="690">
                  <c:v>7.9932999999999934</c:v>
                </c:pt>
                <c:pt idx="691">
                  <c:v>7.9752000000000072</c:v>
                </c:pt>
                <c:pt idx="692">
                  <c:v>7.9551999999999907</c:v>
                </c:pt>
                <c:pt idx="693">
                  <c:v>7.9335000000000004</c:v>
                </c:pt>
                <c:pt idx="694">
                  <c:v>7.910199999999989</c:v>
                </c:pt>
                <c:pt idx="695">
                  <c:v>7.8854999999999915</c:v>
                </c:pt>
                <c:pt idx="696">
                  <c:v>7.8596000000000004</c:v>
                </c:pt>
                <c:pt idx="697">
                  <c:v>7.8323999999999927</c:v>
                </c:pt>
                <c:pt idx="698">
                  <c:v>7.8040999999999885</c:v>
                </c:pt>
                <c:pt idx="699">
                  <c:v>7.7749999999999915</c:v>
                </c:pt>
                <c:pt idx="700">
                  <c:v>7.7456999999999994</c:v>
                </c:pt>
                <c:pt idx="701">
                  <c:v>7.7168999999999954</c:v>
                </c:pt>
                <c:pt idx="702">
                  <c:v>7.6874999999999956</c:v>
                </c:pt>
                <c:pt idx="703">
                  <c:v>7.6568999999999905</c:v>
                </c:pt>
                <c:pt idx="704">
                  <c:v>7.6250999999999856</c:v>
                </c:pt>
                <c:pt idx="705">
                  <c:v>7.5930999999999926</c:v>
                </c:pt>
                <c:pt idx="706">
                  <c:v>7.5611999999999995</c:v>
                </c:pt>
                <c:pt idx="707">
                  <c:v>7.5288999999999895</c:v>
                </c:pt>
                <c:pt idx="708">
                  <c:v>7.4959999999999951</c:v>
                </c:pt>
                <c:pt idx="709">
                  <c:v>7.4620999999999915</c:v>
                </c:pt>
                <c:pt idx="710">
                  <c:v>7.4268999999999892</c:v>
                </c:pt>
                <c:pt idx="711">
                  <c:v>7.3902999999999963</c:v>
                </c:pt>
                <c:pt idx="712">
                  <c:v>7.3522999999999996</c:v>
                </c:pt>
                <c:pt idx="713">
                  <c:v>7.3130999999999915</c:v>
                </c:pt>
                <c:pt idx="714">
                  <c:v>7.2729999999999961</c:v>
                </c:pt>
                <c:pt idx="715">
                  <c:v>7.2317999999999989</c:v>
                </c:pt>
                <c:pt idx="716">
                  <c:v>7.189399999999992</c:v>
                </c:pt>
                <c:pt idx="717">
                  <c:v>7.1462999999999974</c:v>
                </c:pt>
                <c:pt idx="718">
                  <c:v>7.1032999999999902</c:v>
                </c:pt>
                <c:pt idx="719">
                  <c:v>7.0606999999999971</c:v>
                </c:pt>
                <c:pt idx="720">
                  <c:v>7.0181999999999896</c:v>
                </c:pt>
                <c:pt idx="721">
                  <c:v>6.9754999999999994</c:v>
                </c:pt>
                <c:pt idx="722">
                  <c:v>6.9319000000000024</c:v>
                </c:pt>
                <c:pt idx="723">
                  <c:v>6.8871999999999876</c:v>
                </c:pt>
                <c:pt idx="724">
                  <c:v>6.8412000000000024</c:v>
                </c:pt>
                <c:pt idx="725">
                  <c:v>6.7937999999999903</c:v>
                </c:pt>
                <c:pt idx="726">
                  <c:v>6.7453000000000003</c:v>
                </c:pt>
                <c:pt idx="727">
                  <c:v>6.6960999999999995</c:v>
                </c:pt>
                <c:pt idx="728">
                  <c:v>6.6470999999999947</c:v>
                </c:pt>
                <c:pt idx="729">
                  <c:v>6.5997000000000003</c:v>
                </c:pt>
                <c:pt idx="730">
                  <c:v>6.5544999999999876</c:v>
                </c:pt>
                <c:pt idx="731">
                  <c:v>6.5113999999999974</c:v>
                </c:pt>
                <c:pt idx="732">
                  <c:v>6.4704000000000024</c:v>
                </c:pt>
                <c:pt idx="733">
                  <c:v>6.4315999999999924</c:v>
                </c:pt>
                <c:pt idx="734">
                  <c:v>6.3947999999999885</c:v>
                </c:pt>
                <c:pt idx="735">
                  <c:v>6.3598999999999961</c:v>
                </c:pt>
                <c:pt idx="736">
                  <c:v>6.3267999999999915</c:v>
                </c:pt>
                <c:pt idx="737">
                  <c:v>6.2950999999999908</c:v>
                </c:pt>
                <c:pt idx="738">
                  <c:v>6.2648999999999955</c:v>
                </c:pt>
                <c:pt idx="739">
                  <c:v>6.2355000000000018</c:v>
                </c:pt>
                <c:pt idx="740">
                  <c:v>6.2068000000000012</c:v>
                </c:pt>
                <c:pt idx="741">
                  <c:v>6.1784999999999997</c:v>
                </c:pt>
                <c:pt idx="742">
                  <c:v>6.1507000000000005</c:v>
                </c:pt>
                <c:pt idx="743">
                  <c:v>6.1238999999999875</c:v>
                </c:pt>
                <c:pt idx="744">
                  <c:v>6.0986999999999938</c:v>
                </c:pt>
                <c:pt idx="745">
                  <c:v>6.075099999999992</c:v>
                </c:pt>
                <c:pt idx="746">
                  <c:v>6.0523999999999916</c:v>
                </c:pt>
                <c:pt idx="747">
                  <c:v>6.0303000000000004</c:v>
                </c:pt>
                <c:pt idx="748">
                  <c:v>6.0083999999999964</c:v>
                </c:pt>
                <c:pt idx="749">
                  <c:v>5.9869999999999974</c:v>
                </c:pt>
                <c:pt idx="750">
                  <c:v>5.9664999999999964</c:v>
                </c:pt>
                <c:pt idx="751">
                  <c:v>5.9469999999999894</c:v>
                </c:pt>
                <c:pt idx="752">
                  <c:v>5.9288999999999987</c:v>
                </c:pt>
                <c:pt idx="753">
                  <c:v>5.912399999999991</c:v>
                </c:pt>
                <c:pt idx="754">
                  <c:v>5.8971999999999927</c:v>
                </c:pt>
                <c:pt idx="755">
                  <c:v>5.8832999999999913</c:v>
                </c:pt>
                <c:pt idx="756">
                  <c:v>5.8703000000000003</c:v>
                </c:pt>
                <c:pt idx="757">
                  <c:v>5.8579999999999846</c:v>
                </c:pt>
                <c:pt idx="758">
                  <c:v>5.8463999999999894</c:v>
                </c:pt>
                <c:pt idx="759">
                  <c:v>5.8352999999999904</c:v>
                </c:pt>
                <c:pt idx="760">
                  <c:v>5.8246999999999876</c:v>
                </c:pt>
                <c:pt idx="761">
                  <c:v>5.8143999999999885</c:v>
                </c:pt>
                <c:pt idx="762">
                  <c:v>5.8045999999999882</c:v>
                </c:pt>
                <c:pt idx="763">
                  <c:v>5.7954000000000008</c:v>
                </c:pt>
                <c:pt idx="764">
                  <c:v>5.7869999999999919</c:v>
                </c:pt>
                <c:pt idx="765">
                  <c:v>5.7796999999999983</c:v>
                </c:pt>
                <c:pt idx="766">
                  <c:v>5.7736999999999972</c:v>
                </c:pt>
                <c:pt idx="767">
                  <c:v>5.7688999999999879</c:v>
                </c:pt>
                <c:pt idx="768">
                  <c:v>5.7651999999999886</c:v>
                </c:pt>
                <c:pt idx="769">
                  <c:v>5.7625999999999875</c:v>
                </c:pt>
                <c:pt idx="770">
                  <c:v>5.7608999999999915</c:v>
                </c:pt>
                <c:pt idx="771">
                  <c:v>5.7597000000000005</c:v>
                </c:pt>
                <c:pt idx="772">
                  <c:v>5.7590000000000003</c:v>
                </c:pt>
                <c:pt idx="773">
                  <c:v>5.7586999999999904</c:v>
                </c:pt>
                <c:pt idx="774">
                  <c:v>5.758499999999998</c:v>
                </c:pt>
                <c:pt idx="775">
                  <c:v>5.7586999999999904</c:v>
                </c:pt>
                <c:pt idx="776">
                  <c:v>5.7593999999999994</c:v>
                </c:pt>
                <c:pt idx="777">
                  <c:v>5.7606999999999999</c:v>
                </c:pt>
                <c:pt idx="778">
                  <c:v>5.7624999999999886</c:v>
                </c:pt>
                <c:pt idx="779">
                  <c:v>5.7647999999999895</c:v>
                </c:pt>
                <c:pt idx="780">
                  <c:v>5.7674999999999965</c:v>
                </c:pt>
                <c:pt idx="781">
                  <c:v>5.7701999999999884</c:v>
                </c:pt>
                <c:pt idx="782">
                  <c:v>5.7728999999999928</c:v>
                </c:pt>
                <c:pt idx="783">
                  <c:v>5.7755999999999972</c:v>
                </c:pt>
                <c:pt idx="784">
                  <c:v>5.7783999999999924</c:v>
                </c:pt>
                <c:pt idx="785">
                  <c:v>5.7813000000000034</c:v>
                </c:pt>
                <c:pt idx="786">
                  <c:v>5.7843999999999909</c:v>
                </c:pt>
                <c:pt idx="787">
                  <c:v>5.7878999999999925</c:v>
                </c:pt>
                <c:pt idx="788">
                  <c:v>5.7920000000000016</c:v>
                </c:pt>
                <c:pt idx="789">
                  <c:v>5.7968999999999937</c:v>
                </c:pt>
                <c:pt idx="790">
                  <c:v>5.8027999999999906</c:v>
                </c:pt>
                <c:pt idx="791">
                  <c:v>5.8094999999999999</c:v>
                </c:pt>
                <c:pt idx="792">
                  <c:v>5.8168000000000006</c:v>
                </c:pt>
                <c:pt idx="793">
                  <c:v>5.8243999999999945</c:v>
                </c:pt>
                <c:pt idx="794">
                  <c:v>5.8318999999999903</c:v>
                </c:pt>
                <c:pt idx="795">
                  <c:v>5.8392999999999997</c:v>
                </c:pt>
                <c:pt idx="796">
                  <c:v>5.8463999999999894</c:v>
                </c:pt>
                <c:pt idx="797">
                  <c:v>5.8532999999999902</c:v>
                </c:pt>
                <c:pt idx="798">
                  <c:v>5.8602999999999952</c:v>
                </c:pt>
                <c:pt idx="799">
                  <c:v>5.8675999999999897</c:v>
                </c:pt>
                <c:pt idx="800">
                  <c:v>5.8756999999999984</c:v>
                </c:pt>
                <c:pt idx="801">
                  <c:v>5.8846999999999952</c:v>
                </c:pt>
                <c:pt idx="802">
                  <c:v>5.8947999999999885</c:v>
                </c:pt>
                <c:pt idx="803">
                  <c:v>5.9061000000000003</c:v>
                </c:pt>
                <c:pt idx="804">
                  <c:v>5.9181999999999988</c:v>
                </c:pt>
                <c:pt idx="805">
                  <c:v>5.9307000000000034</c:v>
                </c:pt>
                <c:pt idx="806">
                  <c:v>5.9432999999999998</c:v>
                </c:pt>
                <c:pt idx="807">
                  <c:v>5.9558999999999997</c:v>
                </c:pt>
                <c:pt idx="808">
                  <c:v>5.9679999999999875</c:v>
                </c:pt>
                <c:pt idx="809">
                  <c:v>5.9795000000000034</c:v>
                </c:pt>
                <c:pt idx="810">
                  <c:v>5.9898999999999933</c:v>
                </c:pt>
                <c:pt idx="811">
                  <c:v>5.9990999999999994</c:v>
                </c:pt>
                <c:pt idx="812">
                  <c:v>6.0067999999999984</c:v>
                </c:pt>
                <c:pt idx="813">
                  <c:v>6.013300000000001</c:v>
                </c:pt>
                <c:pt idx="814">
                  <c:v>6.0185999999999895</c:v>
                </c:pt>
                <c:pt idx="815">
                  <c:v>6.0231999999999886</c:v>
                </c:pt>
                <c:pt idx="816">
                  <c:v>6.0273999999999965</c:v>
                </c:pt>
                <c:pt idx="817">
                  <c:v>6.0311999999999983</c:v>
                </c:pt>
                <c:pt idx="818">
                  <c:v>6.03479999999999</c:v>
                </c:pt>
                <c:pt idx="819">
                  <c:v>6.0379999999999967</c:v>
                </c:pt>
                <c:pt idx="820">
                  <c:v>6.0408999999999935</c:v>
                </c:pt>
                <c:pt idx="821">
                  <c:v>6.0432999999999923</c:v>
                </c:pt>
                <c:pt idx="822">
                  <c:v>6.0451999999999941</c:v>
                </c:pt>
                <c:pt idx="823">
                  <c:v>6.0467999999999904</c:v>
                </c:pt>
                <c:pt idx="824">
                  <c:v>6.0480999999999909</c:v>
                </c:pt>
                <c:pt idx="825">
                  <c:v>6.0492999999999935</c:v>
                </c:pt>
                <c:pt idx="826">
                  <c:v>6.050699999999992</c:v>
                </c:pt>
                <c:pt idx="827">
                  <c:v>6.0521999999999965</c:v>
                </c:pt>
                <c:pt idx="828">
                  <c:v>6.0536999999999921</c:v>
                </c:pt>
                <c:pt idx="829">
                  <c:v>6.0548999999999875</c:v>
                </c:pt>
                <c:pt idx="830">
                  <c:v>6.0557000000000016</c:v>
                </c:pt>
                <c:pt idx="831">
                  <c:v>6.0557999999999907</c:v>
                </c:pt>
                <c:pt idx="832">
                  <c:v>6.0551999999999975</c:v>
                </c:pt>
                <c:pt idx="833">
                  <c:v>6.0538999999999987</c:v>
                </c:pt>
                <c:pt idx="834">
                  <c:v>6.0518000000000001</c:v>
                </c:pt>
                <c:pt idx="835">
                  <c:v>6.049199999999999</c:v>
                </c:pt>
                <c:pt idx="836">
                  <c:v>6.0462999999999933</c:v>
                </c:pt>
                <c:pt idx="837">
                  <c:v>6.0430999999999964</c:v>
                </c:pt>
                <c:pt idx="838">
                  <c:v>6.039999999999992</c:v>
                </c:pt>
                <c:pt idx="839">
                  <c:v>6.0368999999999904</c:v>
                </c:pt>
                <c:pt idx="840">
                  <c:v>6.0339999999999918</c:v>
                </c:pt>
                <c:pt idx="841">
                  <c:v>6.0311000000000003</c:v>
                </c:pt>
                <c:pt idx="842">
                  <c:v>6.0280999999999949</c:v>
                </c:pt>
                <c:pt idx="843">
                  <c:v>6.0247999999999955</c:v>
                </c:pt>
                <c:pt idx="844">
                  <c:v>6.0210999999999899</c:v>
                </c:pt>
                <c:pt idx="845">
                  <c:v>6.0168999999999926</c:v>
                </c:pt>
                <c:pt idx="846">
                  <c:v>6.0120999999999896</c:v>
                </c:pt>
                <c:pt idx="847">
                  <c:v>6.0067000000000004</c:v>
                </c:pt>
                <c:pt idx="848">
                  <c:v>6.0007999999999981</c:v>
                </c:pt>
                <c:pt idx="849">
                  <c:v>5.9945999999999895</c:v>
                </c:pt>
                <c:pt idx="850">
                  <c:v>5.988199999999992</c:v>
                </c:pt>
                <c:pt idx="851">
                  <c:v>5.9816000000000065</c:v>
                </c:pt>
                <c:pt idx="852">
                  <c:v>5.9749999999999943</c:v>
                </c:pt>
                <c:pt idx="853">
                  <c:v>5.9680999999999926</c:v>
                </c:pt>
                <c:pt idx="854">
                  <c:v>5.9606999999999903</c:v>
                </c:pt>
                <c:pt idx="855">
                  <c:v>5.952699999999993</c:v>
                </c:pt>
                <c:pt idx="856">
                  <c:v>5.943699999999998</c:v>
                </c:pt>
                <c:pt idx="857">
                  <c:v>5.9338999999999995</c:v>
                </c:pt>
                <c:pt idx="858">
                  <c:v>5.9230000000000018</c:v>
                </c:pt>
                <c:pt idx="859">
                  <c:v>5.9110999999999914</c:v>
                </c:pt>
                <c:pt idx="860">
                  <c:v>5.8982999999999919</c:v>
                </c:pt>
                <c:pt idx="861">
                  <c:v>5.8846999999999952</c:v>
                </c:pt>
                <c:pt idx="862">
                  <c:v>5.870599999999996</c:v>
                </c:pt>
                <c:pt idx="863">
                  <c:v>5.8563999999999936</c:v>
                </c:pt>
                <c:pt idx="864">
                  <c:v>5.8420999999999879</c:v>
                </c:pt>
                <c:pt idx="865">
                  <c:v>5.8278999999999943</c:v>
                </c:pt>
                <c:pt idx="866">
                  <c:v>5.8136999999999972</c:v>
                </c:pt>
                <c:pt idx="867">
                  <c:v>5.7994999999999974</c:v>
                </c:pt>
                <c:pt idx="868">
                  <c:v>5.7850999999999999</c:v>
                </c:pt>
                <c:pt idx="869">
                  <c:v>5.7704000000000004</c:v>
                </c:pt>
                <c:pt idx="870">
                  <c:v>5.7556000000000012</c:v>
                </c:pt>
                <c:pt idx="871">
                  <c:v>5.7406999999999924</c:v>
                </c:pt>
                <c:pt idx="872">
                  <c:v>5.7256999999999891</c:v>
                </c:pt>
                <c:pt idx="873">
                  <c:v>5.7111000000000018</c:v>
                </c:pt>
                <c:pt idx="874">
                  <c:v>5.6971999999999889</c:v>
                </c:pt>
                <c:pt idx="875">
                  <c:v>5.6847999999999956</c:v>
                </c:pt>
                <c:pt idx="876">
                  <c:v>5.67349999999999</c:v>
                </c:pt>
                <c:pt idx="877">
                  <c:v>5.6631999999999865</c:v>
                </c:pt>
                <c:pt idx="878">
                  <c:v>5.6533000000000015</c:v>
                </c:pt>
                <c:pt idx="879">
                  <c:v>5.6436999999999964</c:v>
                </c:pt>
                <c:pt idx="880">
                  <c:v>5.6341999999999874</c:v>
                </c:pt>
                <c:pt idx="881">
                  <c:v>5.6245999999999938</c:v>
                </c:pt>
                <c:pt idx="882">
                  <c:v>5.6149999999999878</c:v>
                </c:pt>
                <c:pt idx="883">
                  <c:v>5.6052999999999997</c:v>
                </c:pt>
                <c:pt idx="884">
                  <c:v>5.5956999999999937</c:v>
                </c:pt>
                <c:pt idx="885">
                  <c:v>5.5863999999999994</c:v>
                </c:pt>
                <c:pt idx="886">
                  <c:v>5.5775000000000006</c:v>
                </c:pt>
                <c:pt idx="887">
                  <c:v>5.5690999999999917</c:v>
                </c:pt>
                <c:pt idx="888">
                  <c:v>5.5611999999999995</c:v>
                </c:pt>
                <c:pt idx="889">
                  <c:v>5.5541999999999945</c:v>
                </c:pt>
                <c:pt idx="890">
                  <c:v>5.5478999999999985</c:v>
                </c:pt>
                <c:pt idx="891">
                  <c:v>5.5424999999999898</c:v>
                </c:pt>
                <c:pt idx="892">
                  <c:v>5.5377999999999901</c:v>
                </c:pt>
                <c:pt idx="893">
                  <c:v>5.5334999999999894</c:v>
                </c:pt>
                <c:pt idx="894">
                  <c:v>5.5295999999999879</c:v>
                </c:pt>
                <c:pt idx="895">
                  <c:v>5.5255999999999945</c:v>
                </c:pt>
                <c:pt idx="896">
                  <c:v>5.5213999999999999</c:v>
                </c:pt>
                <c:pt idx="897">
                  <c:v>5.5168999999999926</c:v>
                </c:pt>
                <c:pt idx="898">
                  <c:v>5.5116999999999914</c:v>
                </c:pt>
                <c:pt idx="899">
                  <c:v>5.5060999999999893</c:v>
                </c:pt>
                <c:pt idx="900">
                  <c:v>5.4998999999999993</c:v>
                </c:pt>
                <c:pt idx="901">
                  <c:v>5.4932999999999934</c:v>
                </c:pt>
                <c:pt idx="902">
                  <c:v>5.4863999999999944</c:v>
                </c:pt>
                <c:pt idx="903">
                  <c:v>5.4791999999999934</c:v>
                </c:pt>
                <c:pt idx="904">
                  <c:v>5.4718000000000071</c:v>
                </c:pt>
                <c:pt idx="905">
                  <c:v>5.4641999999999875</c:v>
                </c:pt>
                <c:pt idx="906">
                  <c:v>5.4561999999999964</c:v>
                </c:pt>
                <c:pt idx="907">
                  <c:v>5.4479999999999915</c:v>
                </c:pt>
                <c:pt idx="908">
                  <c:v>5.4395000000000007</c:v>
                </c:pt>
                <c:pt idx="909">
                  <c:v>5.4307999999999934</c:v>
                </c:pt>
                <c:pt idx="910">
                  <c:v>5.4220999999999995</c:v>
                </c:pt>
                <c:pt idx="911">
                  <c:v>5.4133999999999984</c:v>
                </c:pt>
                <c:pt idx="912">
                  <c:v>5.4048999999999978</c:v>
                </c:pt>
                <c:pt idx="913">
                  <c:v>5.396499999999989</c:v>
                </c:pt>
                <c:pt idx="914">
                  <c:v>5.388300000000001</c:v>
                </c:pt>
                <c:pt idx="915">
                  <c:v>5.3803999999999954</c:v>
                </c:pt>
                <c:pt idx="916">
                  <c:v>5.3729000000000005</c:v>
                </c:pt>
                <c:pt idx="917">
                  <c:v>5.3656000000000006</c:v>
                </c:pt>
                <c:pt idx="918">
                  <c:v>5.3584999999999905</c:v>
                </c:pt>
                <c:pt idx="919">
                  <c:v>5.3516999999999939</c:v>
                </c:pt>
                <c:pt idx="920">
                  <c:v>5.3448999999999955</c:v>
                </c:pt>
                <c:pt idx="921">
                  <c:v>5.3382000000000014</c:v>
                </c:pt>
                <c:pt idx="922">
                  <c:v>5.3315999999999963</c:v>
                </c:pt>
                <c:pt idx="923">
                  <c:v>5.3252999999999986</c:v>
                </c:pt>
                <c:pt idx="924">
                  <c:v>5.319199999999995</c:v>
                </c:pt>
                <c:pt idx="925">
                  <c:v>5.3132999999999981</c:v>
                </c:pt>
                <c:pt idx="926">
                  <c:v>5.3074999999999886</c:v>
                </c:pt>
                <c:pt idx="927">
                  <c:v>5.301400000000001</c:v>
                </c:pt>
                <c:pt idx="928">
                  <c:v>5.2948999999999975</c:v>
                </c:pt>
                <c:pt idx="929">
                  <c:v>5.2877999999999901</c:v>
                </c:pt>
                <c:pt idx="930">
                  <c:v>5.2800000000000011</c:v>
                </c:pt>
                <c:pt idx="931">
                  <c:v>5.2715999999999923</c:v>
                </c:pt>
                <c:pt idx="932">
                  <c:v>5.2622999999999962</c:v>
                </c:pt>
                <c:pt idx="933">
                  <c:v>5.2520999999999987</c:v>
                </c:pt>
                <c:pt idx="934">
                  <c:v>5.2413000000000007</c:v>
                </c:pt>
                <c:pt idx="935">
                  <c:v>5.2295999999999907</c:v>
                </c:pt>
                <c:pt idx="936">
                  <c:v>5.2168999999999954</c:v>
                </c:pt>
                <c:pt idx="937">
                  <c:v>5.2031999999999954</c:v>
                </c:pt>
                <c:pt idx="938">
                  <c:v>5.1884999999999906</c:v>
                </c:pt>
                <c:pt idx="939">
                  <c:v>5.1726999999999919</c:v>
                </c:pt>
                <c:pt idx="940">
                  <c:v>5.1559999999999864</c:v>
                </c:pt>
                <c:pt idx="941">
                  <c:v>5.1384999999999925</c:v>
                </c:pt>
                <c:pt idx="942">
                  <c:v>5.1202999999999985</c:v>
                </c:pt>
                <c:pt idx="943">
                  <c:v>5.1012999999999984</c:v>
                </c:pt>
                <c:pt idx="944">
                  <c:v>5.082099999999997</c:v>
                </c:pt>
                <c:pt idx="945">
                  <c:v>5.0632999999999981</c:v>
                </c:pt>
                <c:pt idx="946">
                  <c:v>5.0448999999999975</c:v>
                </c:pt>
                <c:pt idx="947">
                  <c:v>5.0271999999999881</c:v>
                </c:pt>
                <c:pt idx="948">
                  <c:v>5.0104999999999915</c:v>
                </c:pt>
                <c:pt idx="949">
                  <c:v>4.9944999999999879</c:v>
                </c:pt>
                <c:pt idx="950">
                  <c:v>4.9782999999999964</c:v>
                </c:pt>
                <c:pt idx="951">
                  <c:v>4.9604999999999961</c:v>
                </c:pt>
                <c:pt idx="952">
                  <c:v>4.9391000000000016</c:v>
                </c:pt>
                <c:pt idx="953">
                  <c:v>4.9067000000000034</c:v>
                </c:pt>
                <c:pt idx="954">
                  <c:v>4.8399999999999892</c:v>
                </c:pt>
                <c:pt idx="955">
                  <c:v>4.7297999999999973</c:v>
                </c:pt>
                <c:pt idx="956">
                  <c:v>4.6104999999999965</c:v>
                </c:pt>
                <c:pt idx="957">
                  <c:v>4.4898999999999933</c:v>
                </c:pt>
                <c:pt idx="958">
                  <c:v>4.3748999999999967</c:v>
                </c:pt>
                <c:pt idx="959">
                  <c:v>4.2864999999999904</c:v>
                </c:pt>
                <c:pt idx="960">
                  <c:v>4.2325000000000017</c:v>
                </c:pt>
                <c:pt idx="961">
                  <c:v>4.1894999999999953</c:v>
                </c:pt>
                <c:pt idx="962">
                  <c:v>4.1503000000000005</c:v>
                </c:pt>
                <c:pt idx="963">
                  <c:v>4.1129999999999942</c:v>
                </c:pt>
                <c:pt idx="964">
                  <c:v>4.0769999999999982</c:v>
                </c:pt>
                <c:pt idx="965">
                  <c:v>4.0422999999999973</c:v>
                </c:pt>
                <c:pt idx="966">
                  <c:v>4.008499999999998</c:v>
                </c:pt>
                <c:pt idx="967">
                  <c:v>3.9740999999999929</c:v>
                </c:pt>
                <c:pt idx="968">
                  <c:v>3.9369999999999967</c:v>
                </c:pt>
                <c:pt idx="969">
                  <c:v>3.8956999999999868</c:v>
                </c:pt>
                <c:pt idx="970">
                  <c:v>3.8519999999999865</c:v>
                </c:pt>
                <c:pt idx="971">
                  <c:v>3.8072999999999979</c:v>
                </c:pt>
                <c:pt idx="972">
                  <c:v>3.7630999999999952</c:v>
                </c:pt>
                <c:pt idx="973">
                  <c:v>3.7186999999999983</c:v>
                </c:pt>
                <c:pt idx="974">
                  <c:v>3.6738999999999877</c:v>
                </c:pt>
                <c:pt idx="975">
                  <c:v>3.6298999999999921</c:v>
                </c:pt>
                <c:pt idx="976">
                  <c:v>3.5875999999999952</c:v>
                </c:pt>
                <c:pt idx="977">
                  <c:v>3.5460999999999947</c:v>
                </c:pt>
                <c:pt idx="978">
                  <c:v>3.5043999999999897</c:v>
                </c:pt>
                <c:pt idx="979">
                  <c:v>3.4629999999999939</c:v>
                </c:pt>
                <c:pt idx="980">
                  <c:v>3.4230000000000018</c:v>
                </c:pt>
                <c:pt idx="981">
                  <c:v>3.3851999999999975</c:v>
                </c:pt>
                <c:pt idx="982">
                  <c:v>3.3478999999999957</c:v>
                </c:pt>
                <c:pt idx="983">
                  <c:v>3.3104999999999869</c:v>
                </c:pt>
                <c:pt idx="984">
                  <c:v>3.2728999999999928</c:v>
                </c:pt>
                <c:pt idx="985">
                  <c:v>3.2355999999999909</c:v>
                </c:pt>
                <c:pt idx="986">
                  <c:v>3.1997999999999962</c:v>
                </c:pt>
                <c:pt idx="987">
                  <c:v>3.1658999999999935</c:v>
                </c:pt>
                <c:pt idx="988">
                  <c:v>3.133499999999998</c:v>
                </c:pt>
                <c:pt idx="989">
                  <c:v>3.1019999999999897</c:v>
                </c:pt>
                <c:pt idx="990">
                  <c:v>3.0700999999999965</c:v>
                </c:pt>
                <c:pt idx="991">
                  <c:v>3.0381</c:v>
                </c:pt>
                <c:pt idx="992">
                  <c:v>3.0067999999999984</c:v>
                </c:pt>
                <c:pt idx="993">
                  <c:v>2.9750999999999967</c:v>
                </c:pt>
                <c:pt idx="994">
                  <c:v>2.9416999999999973</c:v>
                </c:pt>
                <c:pt idx="995">
                  <c:v>2.9067999999999872</c:v>
                </c:pt>
                <c:pt idx="996">
                  <c:v>2.8712999999999873</c:v>
                </c:pt>
                <c:pt idx="997">
                  <c:v>2.8365999999999865</c:v>
                </c:pt>
                <c:pt idx="998">
                  <c:v>2.8038999999999987</c:v>
                </c:pt>
                <c:pt idx="999">
                  <c:v>2.7719999999999914</c:v>
                </c:pt>
                <c:pt idx="1000">
                  <c:v>2.7410000000000001</c:v>
                </c:pt>
                <c:pt idx="1001">
                  <c:v>2.711199999999991</c:v>
                </c:pt>
                <c:pt idx="1002">
                  <c:v>2.6828000000000003</c:v>
                </c:pt>
                <c:pt idx="1003">
                  <c:v>2.6563999999999908</c:v>
                </c:pt>
                <c:pt idx="1004">
                  <c:v>2.6324999999999927</c:v>
                </c:pt>
                <c:pt idx="1005">
                  <c:v>2.6100999999999877</c:v>
                </c:pt>
                <c:pt idx="1006">
                  <c:v>2.5885999999999996</c:v>
                </c:pt>
                <c:pt idx="1007">
                  <c:v>2.5685999999999893</c:v>
                </c:pt>
                <c:pt idx="1008">
                  <c:v>2.5501000000000005</c:v>
                </c:pt>
                <c:pt idx="1009">
                  <c:v>2.5334000000000003</c:v>
                </c:pt>
                <c:pt idx="1010">
                  <c:v>2.5182999999999964</c:v>
                </c:pt>
                <c:pt idx="1011">
                  <c:v>2.5046999999999997</c:v>
                </c:pt>
                <c:pt idx="1012">
                  <c:v>2.4922999999999975</c:v>
                </c:pt>
                <c:pt idx="1013">
                  <c:v>2.4809999999999945</c:v>
                </c:pt>
                <c:pt idx="1014">
                  <c:v>2.4705000000000013</c:v>
                </c:pt>
                <c:pt idx="1015">
                  <c:v>2.4608999999999948</c:v>
                </c:pt>
                <c:pt idx="1016">
                  <c:v>2.4520999999999988</c:v>
                </c:pt>
                <c:pt idx="1017">
                  <c:v>2.4436999999999931</c:v>
                </c:pt>
                <c:pt idx="1018">
                  <c:v>2.4354999999999869</c:v>
                </c:pt>
                <c:pt idx="1019">
                  <c:v>2.4275999999999982</c:v>
                </c:pt>
                <c:pt idx="1020">
                  <c:v>2.4197999999999937</c:v>
                </c:pt>
                <c:pt idx="1021">
                  <c:v>2.4118999999999851</c:v>
                </c:pt>
                <c:pt idx="1022">
                  <c:v>2.4041999999999888</c:v>
                </c:pt>
                <c:pt idx="1023">
                  <c:v>2.3974999999999937</c:v>
                </c:pt>
                <c:pt idx="1024">
                  <c:v>2.397199999999998</c:v>
                </c:pt>
                <c:pt idx="1025">
                  <c:v>2.3967999999999967</c:v>
                </c:pt>
                <c:pt idx="1026">
                  <c:v>2.3963999999999972</c:v>
                </c:pt>
                <c:pt idx="1027">
                  <c:v>2.3959999999999981</c:v>
                </c:pt>
                <c:pt idx="1028">
                  <c:v>2.3955999999999991</c:v>
                </c:pt>
                <c:pt idx="1029">
                  <c:v>2.3950999999999967</c:v>
                </c:pt>
                <c:pt idx="1030">
                  <c:v>2.394599999999997</c:v>
                </c:pt>
                <c:pt idx="1031">
                  <c:v>2.3939999999999908</c:v>
                </c:pt>
                <c:pt idx="1032">
                  <c:v>2.3934999999999862</c:v>
                </c:pt>
                <c:pt idx="1033">
                  <c:v>2.3930999999999871</c:v>
                </c:pt>
                <c:pt idx="1034">
                  <c:v>2.3926999999999863</c:v>
                </c:pt>
                <c:pt idx="1035">
                  <c:v>2.3923999999999928</c:v>
                </c:pt>
                <c:pt idx="1036">
                  <c:v>2.3920999999999961</c:v>
                </c:pt>
                <c:pt idx="1037">
                  <c:v>2.3917999999999866</c:v>
                </c:pt>
                <c:pt idx="1038">
                  <c:v>2.3914999999999909</c:v>
                </c:pt>
                <c:pt idx="1039">
                  <c:v>2.3909999999999907</c:v>
                </c:pt>
                <c:pt idx="1040">
                  <c:v>2.3904999999999861</c:v>
                </c:pt>
                <c:pt idx="1041">
                  <c:v>2.3898999999999968</c:v>
                </c:pt>
                <c:pt idx="1042">
                  <c:v>2.3891999999999878</c:v>
                </c:pt>
                <c:pt idx="1043">
                  <c:v>2.3884999999999934</c:v>
                </c:pt>
                <c:pt idx="1044">
                  <c:v>2.3878999999999877</c:v>
                </c:pt>
                <c:pt idx="1045">
                  <c:v>2.3872999999999962</c:v>
                </c:pt>
                <c:pt idx="1046">
                  <c:v>2.3868999999999967</c:v>
                </c:pt>
                <c:pt idx="1047">
                  <c:v>2.3861999999999877</c:v>
                </c:pt>
                <c:pt idx="1048">
                  <c:v>2.3849000000000018</c:v>
                </c:pt>
                <c:pt idx="1049">
                  <c:v>2.383499999999998</c:v>
                </c:pt>
                <c:pt idx="1050">
                  <c:v>2.3759999999999875</c:v>
                </c:pt>
                <c:pt idx="1051">
                  <c:v>2.3665999999999907</c:v>
                </c:pt>
                <c:pt idx="1052">
                  <c:v>2.3582999999999972</c:v>
                </c:pt>
                <c:pt idx="1053">
                  <c:v>2.3518999999999974</c:v>
                </c:pt>
                <c:pt idx="1054">
                  <c:v>2.3475999999999999</c:v>
                </c:pt>
                <c:pt idx="1055">
                  <c:v>2.3449999999999989</c:v>
                </c:pt>
                <c:pt idx="1056">
                  <c:v>2.3436999999999983</c:v>
                </c:pt>
                <c:pt idx="1057">
                  <c:v>2.343599999999995</c:v>
                </c:pt>
                <c:pt idx="1058">
                  <c:v>2.3444999999999965</c:v>
                </c:pt>
                <c:pt idx="1059">
                  <c:v>2.3465999999999947</c:v>
                </c:pt>
                <c:pt idx="1060">
                  <c:v>2.3499999999999943</c:v>
                </c:pt>
                <c:pt idx="1061">
                  <c:v>2.3547999999999973</c:v>
                </c:pt>
                <c:pt idx="1062">
                  <c:v>2.36099999999999</c:v>
                </c:pt>
                <c:pt idx="1063">
                  <c:v>2.3688999999999965</c:v>
                </c:pt>
                <c:pt idx="1064">
                  <c:v>2.3787999999999978</c:v>
                </c:pt>
                <c:pt idx="1065">
                  <c:v>2.3883999999999901</c:v>
                </c:pt>
                <c:pt idx="1066">
                  <c:v>2.3896999999999879</c:v>
                </c:pt>
                <c:pt idx="1067">
                  <c:v>2.3911999999999978</c:v>
                </c:pt>
                <c:pt idx="1068">
                  <c:v>2.3928999999999943</c:v>
                </c:pt>
                <c:pt idx="1069">
                  <c:v>2.3947999999999867</c:v>
                </c:pt>
                <c:pt idx="1070">
                  <c:v>2.397199999999998</c:v>
                </c:pt>
                <c:pt idx="1071">
                  <c:v>2.3996999999999931</c:v>
                </c:pt>
                <c:pt idx="1072">
                  <c:v>2.4023999999999988</c:v>
                </c:pt>
                <c:pt idx="1073">
                  <c:v>2.4356999999999944</c:v>
                </c:pt>
                <c:pt idx="1074">
                  <c:v>2.4896999999999987</c:v>
                </c:pt>
                <c:pt idx="1075">
                  <c:v>2.5424999999999871</c:v>
                </c:pt>
                <c:pt idx="1076">
                  <c:v>2.5929999999999866</c:v>
                </c:pt>
                <c:pt idx="1077">
                  <c:v>2.6419999999999959</c:v>
                </c:pt>
                <c:pt idx="1078">
                  <c:v>2.687100000000004</c:v>
                </c:pt>
                <c:pt idx="1079">
                  <c:v>2.7260999999999878</c:v>
                </c:pt>
                <c:pt idx="1080">
                  <c:v>2.7620999999999887</c:v>
                </c:pt>
                <c:pt idx="1081">
                  <c:v>2.7946999999999917</c:v>
                </c:pt>
                <c:pt idx="1082">
                  <c:v>2.8266999999999847</c:v>
                </c:pt>
                <c:pt idx="1083">
                  <c:v>2.8620999999999968</c:v>
                </c:pt>
                <c:pt idx="1084">
                  <c:v>2.9050000000000007</c:v>
                </c:pt>
                <c:pt idx="1085">
                  <c:v>2.9531999999999954</c:v>
                </c:pt>
                <c:pt idx="1086">
                  <c:v>3.0005999999999915</c:v>
                </c:pt>
                <c:pt idx="1087">
                  <c:v>3.0437999999999912</c:v>
                </c:pt>
                <c:pt idx="1088">
                  <c:v>3.0840999999999932</c:v>
                </c:pt>
                <c:pt idx="1089">
                  <c:v>3.1259000000000015</c:v>
                </c:pt>
                <c:pt idx="1090">
                  <c:v>3.1734000000000009</c:v>
                </c:pt>
                <c:pt idx="1091">
                  <c:v>3.2302999999999997</c:v>
                </c:pt>
                <c:pt idx="1092">
                  <c:v>3.2957999999999998</c:v>
                </c:pt>
                <c:pt idx="1093">
                  <c:v>3.3708999999999887</c:v>
                </c:pt>
                <c:pt idx="1094">
                  <c:v>3.4569999999999927</c:v>
                </c:pt>
                <c:pt idx="1095">
                  <c:v>3.5541999999999945</c:v>
                </c:pt>
                <c:pt idx="1096">
                  <c:v>3.6646999999999972</c:v>
                </c:pt>
                <c:pt idx="1097">
                  <c:v>3.776299999999992</c:v>
                </c:pt>
                <c:pt idx="1098">
                  <c:v>3.8797999999999861</c:v>
                </c:pt>
                <c:pt idx="1099">
                  <c:v>3.9679999999999893</c:v>
                </c:pt>
                <c:pt idx="1100">
                  <c:v>4.0450000000000017</c:v>
                </c:pt>
                <c:pt idx="1101">
                  <c:v>4.1126000000000005</c:v>
                </c:pt>
                <c:pt idx="1102">
                  <c:v>4.1753999999999962</c:v>
                </c:pt>
                <c:pt idx="1103">
                  <c:v>4.2367999999999935</c:v>
                </c:pt>
                <c:pt idx="1104">
                  <c:v>4.2970999999999995</c:v>
                </c:pt>
                <c:pt idx="1105">
                  <c:v>4.3532999999999902</c:v>
                </c:pt>
                <c:pt idx="1106">
                  <c:v>4.4055999999999926</c:v>
                </c:pt>
                <c:pt idx="1107">
                  <c:v>4.4594999999999914</c:v>
                </c:pt>
                <c:pt idx="1108">
                  <c:v>4.5153999999999996</c:v>
                </c:pt>
                <c:pt idx="1109">
                  <c:v>4.5658999999999965</c:v>
                </c:pt>
                <c:pt idx="1110">
                  <c:v>4.6060999999999979</c:v>
                </c:pt>
                <c:pt idx="1111">
                  <c:v>4.635799999999989</c:v>
                </c:pt>
                <c:pt idx="1112">
                  <c:v>4.6573999999999955</c:v>
                </c:pt>
                <c:pt idx="1113">
                  <c:v>4.6730000000000018</c:v>
                </c:pt>
                <c:pt idx="1114">
                  <c:v>4.6838999999999942</c:v>
                </c:pt>
                <c:pt idx="1115">
                  <c:v>4.6918000000000006</c:v>
                </c:pt>
                <c:pt idx="1116">
                  <c:v>4.6978999999999855</c:v>
                </c:pt>
                <c:pt idx="1117">
                  <c:v>4.7030999999999921</c:v>
                </c:pt>
                <c:pt idx="1118">
                  <c:v>4.7081999999999908</c:v>
                </c:pt>
                <c:pt idx="1119">
                  <c:v>4.7129999999999885</c:v>
                </c:pt>
                <c:pt idx="1120">
                  <c:v>4.7178999999999975</c:v>
                </c:pt>
                <c:pt idx="1121">
                  <c:v>4.7232999999999974</c:v>
                </c:pt>
                <c:pt idx="1122">
                  <c:v>4.7291999999999916</c:v>
                </c:pt>
                <c:pt idx="1123">
                  <c:v>4.7353000000000005</c:v>
                </c:pt>
                <c:pt idx="1124">
                  <c:v>4.7415999999999912</c:v>
                </c:pt>
                <c:pt idx="1125">
                  <c:v>4.7479000000000005</c:v>
                </c:pt>
                <c:pt idx="1126">
                  <c:v>4.7541999999999955</c:v>
                </c:pt>
                <c:pt idx="1127">
                  <c:v>4.76039999999999</c:v>
                </c:pt>
                <c:pt idx="1128">
                  <c:v>4.7663000000000011</c:v>
                </c:pt>
                <c:pt idx="1129">
                  <c:v>4.7719999999999914</c:v>
                </c:pt>
                <c:pt idx="1130">
                  <c:v>4.7770999999999901</c:v>
                </c:pt>
                <c:pt idx="1131">
                  <c:v>4.7809999999999917</c:v>
                </c:pt>
                <c:pt idx="1132">
                  <c:v>4.7795999999999914</c:v>
                </c:pt>
                <c:pt idx="1133">
                  <c:v>4.7569999999999908</c:v>
                </c:pt>
                <c:pt idx="1134">
                  <c:v>4.7030999999999921</c:v>
                </c:pt>
                <c:pt idx="1135">
                  <c:v>4.6304999999999978</c:v>
                </c:pt>
                <c:pt idx="1136">
                  <c:v>4.5537999999999954</c:v>
                </c:pt>
                <c:pt idx="1137">
                  <c:v>4.474899999999991</c:v>
                </c:pt>
                <c:pt idx="1138">
                  <c:v>4.3932999999999964</c:v>
                </c:pt>
                <c:pt idx="1139">
                  <c:v>4.3112999999999904</c:v>
                </c:pt>
                <c:pt idx="1140">
                  <c:v>4.2560000000000002</c:v>
                </c:pt>
                <c:pt idx="1141">
                  <c:v>4.2144999999999975</c:v>
                </c:pt>
                <c:pt idx="1142">
                  <c:v>4.183099999999996</c:v>
                </c:pt>
                <c:pt idx="1143">
                  <c:v>4.1606999999999905</c:v>
                </c:pt>
                <c:pt idx="1144">
                  <c:v>4.1510999999999996</c:v>
                </c:pt>
                <c:pt idx="1145">
                  <c:v>4.1567999999999898</c:v>
                </c:pt>
                <c:pt idx="1146">
                  <c:v>4.1704999999999899</c:v>
                </c:pt>
                <c:pt idx="1147">
                  <c:v>4.1818999999999988</c:v>
                </c:pt>
                <c:pt idx="1148">
                  <c:v>4.1854999999999905</c:v>
                </c:pt>
                <c:pt idx="1149">
                  <c:v>4.1815999999999889</c:v>
                </c:pt>
                <c:pt idx="1150">
                  <c:v>4.1725999999999885</c:v>
                </c:pt>
                <c:pt idx="1151">
                  <c:v>4.1610999999999905</c:v>
                </c:pt>
                <c:pt idx="1152">
                  <c:v>4.1482999999999919</c:v>
                </c:pt>
                <c:pt idx="1153">
                  <c:v>4.1349999999999865</c:v>
                </c:pt>
                <c:pt idx="1154">
                  <c:v>4.1216999999999899</c:v>
                </c:pt>
                <c:pt idx="1155">
                  <c:v>4.1110999999999915</c:v>
                </c:pt>
                <c:pt idx="1156">
                  <c:v>4.1120999999999945</c:v>
                </c:pt>
                <c:pt idx="1157">
                  <c:v>4.1317999999999984</c:v>
                </c:pt>
                <c:pt idx="1158">
                  <c:v>4.1640999999999853</c:v>
                </c:pt>
                <c:pt idx="1159">
                  <c:v>4.1967999999999961</c:v>
                </c:pt>
                <c:pt idx="1160">
                  <c:v>4.2222000000000008</c:v>
                </c:pt>
                <c:pt idx="1161">
                  <c:v>4.2368999999999923</c:v>
                </c:pt>
                <c:pt idx="1162">
                  <c:v>4.2414000000000014</c:v>
                </c:pt>
                <c:pt idx="1163">
                  <c:v>4.2372999999999914</c:v>
                </c:pt>
                <c:pt idx="1164">
                  <c:v>4.2266999999999939</c:v>
                </c:pt>
                <c:pt idx="1165">
                  <c:v>4.2102999999999904</c:v>
                </c:pt>
                <c:pt idx="1166">
                  <c:v>4.1886999999999972</c:v>
                </c:pt>
                <c:pt idx="1167">
                  <c:v>4.1620999999999899</c:v>
                </c:pt>
                <c:pt idx="1168">
                  <c:v>4.1327999999999889</c:v>
                </c:pt>
                <c:pt idx="1169">
                  <c:v>4.1051999999999955</c:v>
                </c:pt>
                <c:pt idx="1170">
                  <c:v>4.0813000000000024</c:v>
                </c:pt>
                <c:pt idx="1171">
                  <c:v>4.0575999999999883</c:v>
                </c:pt>
                <c:pt idx="1172">
                  <c:v>4.0301999999999936</c:v>
                </c:pt>
                <c:pt idx="1173">
                  <c:v>3.9966999999999859</c:v>
                </c:pt>
                <c:pt idx="1174">
                  <c:v>3.9552999999999927</c:v>
                </c:pt>
                <c:pt idx="1175">
                  <c:v>3.9051999999999936</c:v>
                </c:pt>
                <c:pt idx="1176">
                  <c:v>3.8480999999999868</c:v>
                </c:pt>
                <c:pt idx="1177">
                  <c:v>3.7876000000000003</c:v>
                </c:pt>
                <c:pt idx="1178">
                  <c:v>3.7261999999999915</c:v>
                </c:pt>
                <c:pt idx="1179">
                  <c:v>3.6637999999999975</c:v>
                </c:pt>
                <c:pt idx="1180">
                  <c:v>3.6039999999999992</c:v>
                </c:pt>
                <c:pt idx="1181">
                  <c:v>3.5518999999999861</c:v>
                </c:pt>
                <c:pt idx="1182">
                  <c:v>3.5099999999999909</c:v>
                </c:pt>
                <c:pt idx="1183">
                  <c:v>3.4763999999999977</c:v>
                </c:pt>
                <c:pt idx="1184">
                  <c:v>3.4437999999999982</c:v>
                </c:pt>
                <c:pt idx="1185">
                  <c:v>3.4070999999999998</c:v>
                </c:pt>
                <c:pt idx="1186">
                  <c:v>3.3654999999999973</c:v>
                </c:pt>
                <c:pt idx="1187">
                  <c:v>3.3192999999999957</c:v>
                </c:pt>
                <c:pt idx="1188">
                  <c:v>3.2712999999999965</c:v>
                </c:pt>
                <c:pt idx="1189">
                  <c:v>3.2240999999999942</c:v>
                </c:pt>
                <c:pt idx="1190">
                  <c:v>3.1792999999999978</c:v>
                </c:pt>
                <c:pt idx="1191">
                  <c:v>3.1350999999999938</c:v>
                </c:pt>
                <c:pt idx="1192">
                  <c:v>3.0921999999999907</c:v>
                </c:pt>
                <c:pt idx="1193">
                  <c:v>3.0510999999999884</c:v>
                </c:pt>
                <c:pt idx="1194">
                  <c:v>3.0133999999999901</c:v>
                </c:pt>
                <c:pt idx="1195">
                  <c:v>2.9790999999999856</c:v>
                </c:pt>
                <c:pt idx="1196">
                  <c:v>2.9461999999999904</c:v>
                </c:pt>
                <c:pt idx="1197">
                  <c:v>2.9138999999999977</c:v>
                </c:pt>
                <c:pt idx="1198">
                  <c:v>2.8821999999999974</c:v>
                </c:pt>
                <c:pt idx="1199">
                  <c:v>2.8514999999999988</c:v>
                </c:pt>
                <c:pt idx="1200">
                  <c:v>2.8234999999999957</c:v>
                </c:pt>
                <c:pt idx="1201">
                  <c:v>2.7984000000000009</c:v>
                </c:pt>
                <c:pt idx="1202">
                  <c:v>2.7765999999999877</c:v>
                </c:pt>
                <c:pt idx="1203">
                  <c:v>2.7578999999999922</c:v>
                </c:pt>
                <c:pt idx="1204">
                  <c:v>2.7426999999999988</c:v>
                </c:pt>
                <c:pt idx="1205">
                  <c:v>2.7326999999999937</c:v>
                </c:pt>
                <c:pt idx="1206">
                  <c:v>2.7346000000000004</c:v>
                </c:pt>
                <c:pt idx="1207">
                  <c:v>2.7614999999999981</c:v>
                </c:pt>
                <c:pt idx="1208">
                  <c:v>2.8296999999999857</c:v>
                </c:pt>
                <c:pt idx="1209">
                  <c:v>2.941599999999994</c:v>
                </c:pt>
                <c:pt idx="1210">
                  <c:v>3.0831000000000044</c:v>
                </c:pt>
                <c:pt idx="1211">
                  <c:v>3.2325000000000017</c:v>
                </c:pt>
                <c:pt idx="1212">
                  <c:v>3.3723999999999967</c:v>
                </c:pt>
                <c:pt idx="1213">
                  <c:v>3.4996999999999869</c:v>
                </c:pt>
                <c:pt idx="1214">
                  <c:v>3.6207999999999885</c:v>
                </c:pt>
                <c:pt idx="1215">
                  <c:v>3.7451999999999992</c:v>
                </c:pt>
                <c:pt idx="1216">
                  <c:v>3.8902999999999963</c:v>
                </c:pt>
                <c:pt idx="1217">
                  <c:v>4.0680999999999985</c:v>
                </c:pt>
                <c:pt idx="1218">
                  <c:v>4.2661999999999978</c:v>
                </c:pt>
                <c:pt idx="1219">
                  <c:v>4.4205999999999905</c:v>
                </c:pt>
                <c:pt idx="1220">
                  <c:v>4.5114999999999981</c:v>
                </c:pt>
                <c:pt idx="1221">
                  <c:v>4.5747999999999962</c:v>
                </c:pt>
                <c:pt idx="1222">
                  <c:v>4.6176999999999975</c:v>
                </c:pt>
                <c:pt idx="1223">
                  <c:v>4.6461999999999906</c:v>
                </c:pt>
                <c:pt idx="1224">
                  <c:v>4.6669999999999963</c:v>
                </c:pt>
                <c:pt idx="1225">
                  <c:v>4.6849999999999845</c:v>
                </c:pt>
                <c:pt idx="1226">
                  <c:v>4.7068999999999903</c:v>
                </c:pt>
                <c:pt idx="1227">
                  <c:v>4.7388000000000003</c:v>
                </c:pt>
                <c:pt idx="1228">
                  <c:v>4.7988999999999891</c:v>
                </c:pt>
                <c:pt idx="1229">
                  <c:v>4.9288999999999987</c:v>
                </c:pt>
                <c:pt idx="1230">
                  <c:v>5.1798000000000002</c:v>
                </c:pt>
                <c:pt idx="1231">
                  <c:v>5.5440999999999985</c:v>
                </c:pt>
                <c:pt idx="1232">
                  <c:v>5.9414999999999933</c:v>
                </c:pt>
                <c:pt idx="1233">
                  <c:v>6.2999999999999972</c:v>
                </c:pt>
                <c:pt idx="1234">
                  <c:v>6.5991999999999962</c:v>
                </c:pt>
                <c:pt idx="1235">
                  <c:v>6.8468999999999909</c:v>
                </c:pt>
                <c:pt idx="1236">
                  <c:v>7.0626999999999915</c:v>
                </c:pt>
                <c:pt idx="1237">
                  <c:v>7.2582999999999913</c:v>
                </c:pt>
                <c:pt idx="1238">
                  <c:v>7.4363999999999981</c:v>
                </c:pt>
                <c:pt idx="1239">
                  <c:v>7.59729999999999</c:v>
                </c:pt>
                <c:pt idx="1240">
                  <c:v>7.7426999999999992</c:v>
                </c:pt>
                <c:pt idx="1241">
                  <c:v>7.8636999999999944</c:v>
                </c:pt>
                <c:pt idx="1242">
                  <c:v>7.9649999999999865</c:v>
                </c:pt>
                <c:pt idx="1243">
                  <c:v>8.0488</c:v>
                </c:pt>
                <c:pt idx="1244">
                  <c:v>8.1180999999999983</c:v>
                </c:pt>
                <c:pt idx="1245">
                  <c:v>8.1767000000000021</c:v>
                </c:pt>
                <c:pt idx="1246">
                  <c:v>8.2283999999999935</c:v>
                </c:pt>
                <c:pt idx="1247">
                  <c:v>8.2764000000000024</c:v>
                </c:pt>
                <c:pt idx="1248">
                  <c:v>8.3230000000000022</c:v>
                </c:pt>
                <c:pt idx="1249">
                  <c:v>8.3712000000000018</c:v>
                </c:pt>
                <c:pt idx="1250">
                  <c:v>8.4239000000000015</c:v>
                </c:pt>
                <c:pt idx="1251">
                  <c:v>8.4843000000000011</c:v>
                </c:pt>
                <c:pt idx="1252">
                  <c:v>8.5554000000000094</c:v>
                </c:pt>
                <c:pt idx="1253">
                  <c:v>8.6369000000000007</c:v>
                </c:pt>
                <c:pt idx="1254">
                  <c:v>8.7264000000000017</c:v>
                </c:pt>
                <c:pt idx="1255">
                  <c:v>8.8207000000000022</c:v>
                </c:pt>
                <c:pt idx="1256">
                  <c:v>8.9167000000000023</c:v>
                </c:pt>
                <c:pt idx="1257">
                  <c:v>9.0117000000000012</c:v>
                </c:pt>
                <c:pt idx="1258">
                  <c:v>9.1041999999999987</c:v>
                </c:pt>
                <c:pt idx="1259">
                  <c:v>9.1921000000000017</c:v>
                </c:pt>
                <c:pt idx="1260">
                  <c:v>9.2742000000000004</c:v>
                </c:pt>
                <c:pt idx="1261">
                  <c:v>9.3498000000000019</c:v>
                </c:pt>
                <c:pt idx="1262">
                  <c:v>9.4188000000000009</c:v>
                </c:pt>
                <c:pt idx="1263">
                  <c:v>9.4813000000000009</c:v>
                </c:pt>
                <c:pt idx="1264">
                  <c:v>9.537700000000001</c:v>
                </c:pt>
                <c:pt idx="1265">
                  <c:v>9.5882000000000005</c:v>
                </c:pt>
                <c:pt idx="1266">
                  <c:v>9.6333999999999946</c:v>
                </c:pt>
                <c:pt idx="1267">
                  <c:v>9.6735000000000007</c:v>
                </c:pt>
                <c:pt idx="1268">
                  <c:v>9.708999999999989</c:v>
                </c:pt>
                <c:pt idx="1269">
                  <c:v>9.740399999999994</c:v>
                </c:pt>
                <c:pt idx="1270">
                  <c:v>9.7679000000000009</c:v>
                </c:pt>
                <c:pt idx="1271">
                  <c:v>9.7916999999999987</c:v>
                </c:pt>
                <c:pt idx="1272">
                  <c:v>9.8121000000000027</c:v>
                </c:pt>
                <c:pt idx="1273">
                  <c:v>9.8292000000000002</c:v>
                </c:pt>
                <c:pt idx="1274">
                  <c:v>9.8432000000000013</c:v>
                </c:pt>
                <c:pt idx="1275">
                  <c:v>9.8542000000000023</c:v>
                </c:pt>
                <c:pt idx="1276">
                  <c:v>9.8625000000000114</c:v>
                </c:pt>
                <c:pt idx="1277">
                  <c:v>9.8681000000000036</c:v>
                </c:pt>
                <c:pt idx="1278">
                  <c:v>9.871100000000002</c:v>
                </c:pt>
                <c:pt idx="1279">
                  <c:v>9.8715000000000028</c:v>
                </c:pt>
                <c:pt idx="1280">
                  <c:v>9.8697000000000106</c:v>
                </c:pt>
                <c:pt idx="1281">
                  <c:v>9.8656000000000148</c:v>
                </c:pt>
                <c:pt idx="1282">
                  <c:v>9.8595000000000148</c:v>
                </c:pt>
                <c:pt idx="1283">
                  <c:v>9.8515000000000068</c:v>
                </c:pt>
                <c:pt idx="1284">
                  <c:v>9.8420000000000005</c:v>
                </c:pt>
                <c:pt idx="1285">
                  <c:v>9.8311999999999991</c:v>
                </c:pt>
                <c:pt idx="1286">
                  <c:v>9.8192000000000021</c:v>
                </c:pt>
                <c:pt idx="1287">
                  <c:v>9.8060000000000027</c:v>
                </c:pt>
                <c:pt idx="1288">
                  <c:v>9.7916000000000007</c:v>
                </c:pt>
                <c:pt idx="1289">
                  <c:v>9.775800000000002</c:v>
                </c:pt>
                <c:pt idx="1290">
                  <c:v>9.7585000000000015</c:v>
                </c:pt>
                <c:pt idx="1291">
                  <c:v>9.7398999999999987</c:v>
                </c:pt>
                <c:pt idx="1292">
                  <c:v>9.7199000000000009</c:v>
                </c:pt>
                <c:pt idx="1293">
                  <c:v>9.6987999999999968</c:v>
                </c:pt>
                <c:pt idx="1294">
                  <c:v>9.6766000000000005</c:v>
                </c:pt>
                <c:pt idx="1295">
                  <c:v>9.6533000000000015</c:v>
                </c:pt>
                <c:pt idx="1296">
                  <c:v>9.6287999999999982</c:v>
                </c:pt>
                <c:pt idx="1297">
                  <c:v>9.6030000000000015</c:v>
                </c:pt>
                <c:pt idx="1298">
                  <c:v>9.5758000000000028</c:v>
                </c:pt>
                <c:pt idx="1299">
                  <c:v>9.5473999999999961</c:v>
                </c:pt>
                <c:pt idx="1300">
                  <c:v>9.5177000000000014</c:v>
                </c:pt>
                <c:pt idx="1301">
                  <c:v>9.4870000000000037</c:v>
                </c:pt>
                <c:pt idx="1302">
                  <c:v>9.4552000000000067</c:v>
                </c:pt>
                <c:pt idx="1303">
                  <c:v>9.4224000000000068</c:v>
                </c:pt>
                <c:pt idx="1304">
                  <c:v>9.3887</c:v>
                </c:pt>
                <c:pt idx="1305">
                  <c:v>9.3542000000000023</c:v>
                </c:pt>
                <c:pt idx="1306">
                  <c:v>9.3193000000000037</c:v>
                </c:pt>
                <c:pt idx="1307">
                  <c:v>9.2840000000000007</c:v>
                </c:pt>
                <c:pt idx="1308">
                  <c:v>9.2485999999999962</c:v>
                </c:pt>
                <c:pt idx="1309">
                  <c:v>9.2132000000000005</c:v>
                </c:pt>
                <c:pt idx="1310">
                  <c:v>9.1780000000000008</c:v>
                </c:pt>
                <c:pt idx="1311">
                  <c:v>9.1430999999999898</c:v>
                </c:pt>
                <c:pt idx="1312">
                  <c:v>9.1087999999999898</c:v>
                </c:pt>
                <c:pt idx="1313">
                  <c:v>9.0752000000000024</c:v>
                </c:pt>
                <c:pt idx="1314">
                  <c:v>9.0423000000000009</c:v>
                </c:pt>
                <c:pt idx="1315">
                  <c:v>9.0102000000000011</c:v>
                </c:pt>
                <c:pt idx="1316">
                  <c:v>8.9788000000000014</c:v>
                </c:pt>
                <c:pt idx="1317">
                  <c:v>8.948599999999999</c:v>
                </c:pt>
                <c:pt idx="1318">
                  <c:v>8.9195000000000046</c:v>
                </c:pt>
                <c:pt idx="1319">
                  <c:v>8.8915000000000006</c:v>
                </c:pt>
                <c:pt idx="1320">
                  <c:v>8.8645000000000067</c:v>
                </c:pt>
                <c:pt idx="1321">
                  <c:v>8.8382999999999896</c:v>
                </c:pt>
                <c:pt idx="1322">
                  <c:v>8.8131000000000022</c:v>
                </c:pt>
                <c:pt idx="1323">
                  <c:v>8.7887999999999948</c:v>
                </c:pt>
                <c:pt idx="1324">
                  <c:v>8.7652000000000037</c:v>
                </c:pt>
                <c:pt idx="1325">
                  <c:v>8.7423000000000002</c:v>
                </c:pt>
                <c:pt idx="1326">
                  <c:v>8.7202999999999946</c:v>
                </c:pt>
                <c:pt idx="1327">
                  <c:v>8.6988999999999947</c:v>
                </c:pt>
                <c:pt idx="1328">
                  <c:v>8.6783999999999963</c:v>
                </c:pt>
                <c:pt idx="1329">
                  <c:v>8.6584000000000003</c:v>
                </c:pt>
                <c:pt idx="1330">
                  <c:v>8.6391000000000009</c:v>
                </c:pt>
                <c:pt idx="1331">
                  <c:v>8.6205000000000016</c:v>
                </c:pt>
                <c:pt idx="1332">
                  <c:v>8.6026000000000042</c:v>
                </c:pt>
                <c:pt idx="1333">
                  <c:v>8.5851000000000006</c:v>
                </c:pt>
                <c:pt idx="1334">
                  <c:v>8.5681000000000012</c:v>
                </c:pt>
                <c:pt idx="1335">
                  <c:v>8.5513000000000012</c:v>
                </c:pt>
                <c:pt idx="1336">
                  <c:v>8.5347000000000008</c:v>
                </c:pt>
                <c:pt idx="1337">
                  <c:v>8.5181999999999967</c:v>
                </c:pt>
                <c:pt idx="1338">
                  <c:v>8.5019000000000009</c:v>
                </c:pt>
                <c:pt idx="1339">
                  <c:v>8.4858000000000047</c:v>
                </c:pt>
                <c:pt idx="1340">
                  <c:v>8.4701000000000022</c:v>
                </c:pt>
                <c:pt idx="1341">
                  <c:v>8.4547000000000008</c:v>
                </c:pt>
                <c:pt idx="1342">
                  <c:v>8.4395000000000042</c:v>
                </c:pt>
                <c:pt idx="1343">
                  <c:v>8.424199999999999</c:v>
                </c:pt>
                <c:pt idx="1344">
                  <c:v>8.4087000000000014</c:v>
                </c:pt>
                <c:pt idx="1345">
                  <c:v>8.3928000000000047</c:v>
                </c:pt>
                <c:pt idx="1346">
                  <c:v>8.3763000000000005</c:v>
                </c:pt>
                <c:pt idx="1347">
                  <c:v>8.3592000000000048</c:v>
                </c:pt>
                <c:pt idx="1348">
                  <c:v>8.3415000000000017</c:v>
                </c:pt>
                <c:pt idx="1349">
                  <c:v>8.3232000000000035</c:v>
                </c:pt>
                <c:pt idx="1350">
                  <c:v>8.3043000000000013</c:v>
                </c:pt>
                <c:pt idx="1351">
                  <c:v>8.2848999999999968</c:v>
                </c:pt>
                <c:pt idx="1352">
                  <c:v>8.2652000000000037</c:v>
                </c:pt>
                <c:pt idx="1353">
                  <c:v>8.2455000000000016</c:v>
                </c:pt>
                <c:pt idx="1354">
                  <c:v>8.2261999999999968</c:v>
                </c:pt>
                <c:pt idx="1355">
                  <c:v>8.2072000000000003</c:v>
                </c:pt>
                <c:pt idx="1356">
                  <c:v>8.1884000000000015</c:v>
                </c:pt>
                <c:pt idx="1357">
                  <c:v>8.1694000000000067</c:v>
                </c:pt>
                <c:pt idx="1358">
                  <c:v>8.149799999999999</c:v>
                </c:pt>
                <c:pt idx="1359">
                  <c:v>8.1295000000000037</c:v>
                </c:pt>
                <c:pt idx="1360">
                  <c:v>8.1081999999999965</c:v>
                </c:pt>
                <c:pt idx="1361">
                  <c:v>8.0862000000000016</c:v>
                </c:pt>
                <c:pt idx="1362">
                  <c:v>8.0637000000000008</c:v>
                </c:pt>
                <c:pt idx="1363">
                  <c:v>8.0411000000000001</c:v>
                </c:pt>
                <c:pt idx="1364">
                  <c:v>8.0186000000000011</c:v>
                </c:pt>
                <c:pt idx="1365">
                  <c:v>7.9962000000000071</c:v>
                </c:pt>
                <c:pt idx="1366">
                  <c:v>7.9739999999999904</c:v>
                </c:pt>
                <c:pt idx="1367">
                  <c:v>7.9517999999999924</c:v>
                </c:pt>
                <c:pt idx="1368">
                  <c:v>7.9294000000000011</c:v>
                </c:pt>
                <c:pt idx="1369">
                  <c:v>7.9067000000000034</c:v>
                </c:pt>
                <c:pt idx="1370">
                  <c:v>7.8833999999999964</c:v>
                </c:pt>
                <c:pt idx="1371">
                  <c:v>7.8596999999999904</c:v>
                </c:pt>
                <c:pt idx="1372">
                  <c:v>7.8356999999999903</c:v>
                </c:pt>
                <c:pt idx="1373">
                  <c:v>7.811799999999991</c:v>
                </c:pt>
                <c:pt idx="1374">
                  <c:v>7.7881</c:v>
                </c:pt>
                <c:pt idx="1375">
                  <c:v>7.7652999999999963</c:v>
                </c:pt>
                <c:pt idx="1376">
                  <c:v>7.7436999999999934</c:v>
                </c:pt>
                <c:pt idx="1377">
                  <c:v>7.7237999999999971</c:v>
                </c:pt>
                <c:pt idx="1378">
                  <c:v>7.7055999999999898</c:v>
                </c:pt>
                <c:pt idx="1379">
                  <c:v>7.6880999999999915</c:v>
                </c:pt>
                <c:pt idx="1380">
                  <c:v>7.6711999999999989</c:v>
                </c:pt>
                <c:pt idx="1381">
                  <c:v>7.6549999999999949</c:v>
                </c:pt>
                <c:pt idx="1382">
                  <c:v>7.6391999999999882</c:v>
                </c:pt>
                <c:pt idx="1383">
                  <c:v>7.623999999999989</c:v>
                </c:pt>
                <c:pt idx="1384">
                  <c:v>7.6092999999999904</c:v>
                </c:pt>
                <c:pt idx="1385">
                  <c:v>7.5955999999999895</c:v>
                </c:pt>
                <c:pt idx="1386">
                  <c:v>7.5825999999999985</c:v>
                </c:pt>
                <c:pt idx="1387">
                  <c:v>7.5702999999999934</c:v>
                </c:pt>
                <c:pt idx="1388">
                  <c:v>7.5584999999999951</c:v>
                </c:pt>
                <c:pt idx="1389">
                  <c:v>7.5468999999999937</c:v>
                </c:pt>
                <c:pt idx="1390">
                  <c:v>7.5352999999999923</c:v>
                </c:pt>
                <c:pt idx="1391">
                  <c:v>7.5234999999999985</c:v>
                </c:pt>
                <c:pt idx="1392">
                  <c:v>7.5113999999999974</c:v>
                </c:pt>
                <c:pt idx="1393">
                  <c:v>7.4988999999999919</c:v>
                </c:pt>
                <c:pt idx="1394">
                  <c:v>7.48599999999999</c:v>
                </c:pt>
                <c:pt idx="1395">
                  <c:v>7.4726999999999943</c:v>
                </c:pt>
                <c:pt idx="1396">
                  <c:v>7.458999999999989</c:v>
                </c:pt>
                <c:pt idx="1397">
                  <c:v>7.4448000000000008</c:v>
                </c:pt>
                <c:pt idx="1398">
                  <c:v>7.4299999999999926</c:v>
                </c:pt>
                <c:pt idx="1399">
                  <c:v>7.4146999999999963</c:v>
                </c:pt>
                <c:pt idx="1400">
                  <c:v>7.3987999999999943</c:v>
                </c:pt>
                <c:pt idx="1401">
                  <c:v>7.3821999999999965</c:v>
                </c:pt>
                <c:pt idx="1402">
                  <c:v>7.3650999999999955</c:v>
                </c:pt>
                <c:pt idx="1403">
                  <c:v>7.3474999999999966</c:v>
                </c:pt>
                <c:pt idx="1404">
                  <c:v>7.3295999999999975</c:v>
                </c:pt>
                <c:pt idx="1405">
                  <c:v>7.3113999999999919</c:v>
                </c:pt>
                <c:pt idx="1406">
                  <c:v>7.2929999999999895</c:v>
                </c:pt>
                <c:pt idx="1407">
                  <c:v>7.2744</c:v>
                </c:pt>
                <c:pt idx="1408">
                  <c:v>7.2556000000000012</c:v>
                </c:pt>
                <c:pt idx="1409">
                  <c:v>7.2365999999999984</c:v>
                </c:pt>
                <c:pt idx="1410">
                  <c:v>7.2172999999999954</c:v>
                </c:pt>
                <c:pt idx="1411">
                  <c:v>7.1976999999999975</c:v>
                </c:pt>
                <c:pt idx="1412">
                  <c:v>7.177899999999994</c:v>
                </c:pt>
                <c:pt idx="1413">
                  <c:v>7.1576999999999895</c:v>
                </c:pt>
                <c:pt idx="1414">
                  <c:v>7.1372999999999962</c:v>
                </c:pt>
                <c:pt idx="1415">
                  <c:v>7.1165999999999885</c:v>
                </c:pt>
                <c:pt idx="1416">
                  <c:v>7.0955999999999895</c:v>
                </c:pt>
                <c:pt idx="1417">
                  <c:v>7.0745000000000005</c:v>
                </c:pt>
                <c:pt idx="1418">
                  <c:v>7.053299999999993</c:v>
                </c:pt>
                <c:pt idx="1419">
                  <c:v>7.0322999999999922</c:v>
                </c:pt>
                <c:pt idx="1420">
                  <c:v>7.0113999999999974</c:v>
                </c:pt>
                <c:pt idx="1421">
                  <c:v>6.9902000000000024</c:v>
                </c:pt>
                <c:pt idx="1422">
                  <c:v>6.9684999999999917</c:v>
                </c:pt>
                <c:pt idx="1423">
                  <c:v>6.945999999999998</c:v>
                </c:pt>
                <c:pt idx="1424">
                  <c:v>6.9227999999999952</c:v>
                </c:pt>
                <c:pt idx="1425">
                  <c:v>6.8988999999999976</c:v>
                </c:pt>
                <c:pt idx="1426">
                  <c:v>6.8743999999999943</c:v>
                </c:pt>
                <c:pt idx="1427">
                  <c:v>6.8491999999999962</c:v>
                </c:pt>
                <c:pt idx="1428">
                  <c:v>6.8233999999999915</c:v>
                </c:pt>
                <c:pt idx="1429">
                  <c:v>6.7970999999999995</c:v>
                </c:pt>
                <c:pt idx="1430">
                  <c:v>6.7702999999999971</c:v>
                </c:pt>
                <c:pt idx="1431">
                  <c:v>6.742999999999995</c:v>
                </c:pt>
                <c:pt idx="1432">
                  <c:v>6.7151999999999958</c:v>
                </c:pt>
                <c:pt idx="1433">
                  <c:v>6.6865999999999985</c:v>
                </c:pt>
                <c:pt idx="1434">
                  <c:v>6.6574999999999935</c:v>
                </c:pt>
                <c:pt idx="1435">
                  <c:v>6.6277999999999881</c:v>
                </c:pt>
                <c:pt idx="1436">
                  <c:v>6.5980999999999881</c:v>
                </c:pt>
                <c:pt idx="1437">
                  <c:v>6.568799999999996</c:v>
                </c:pt>
                <c:pt idx="1438">
                  <c:v>6.5401999999999987</c:v>
                </c:pt>
                <c:pt idx="1439">
                  <c:v>6.5118999999999971</c:v>
                </c:pt>
                <c:pt idx="1440">
                  <c:v>6.4839999999999964</c:v>
                </c:pt>
                <c:pt idx="1441">
                  <c:v>6.4563999999999924</c:v>
                </c:pt>
                <c:pt idx="1442">
                  <c:v>6.4297000000000004</c:v>
                </c:pt>
                <c:pt idx="1443">
                  <c:v>6.4040999999999997</c:v>
                </c:pt>
                <c:pt idx="1444">
                  <c:v>6.3799999999999963</c:v>
                </c:pt>
                <c:pt idx="1445">
                  <c:v>6.3573999999999975</c:v>
                </c:pt>
                <c:pt idx="1446">
                  <c:v>6.3363999999999994</c:v>
                </c:pt>
                <c:pt idx="1447">
                  <c:v>6.3166999999999973</c:v>
                </c:pt>
                <c:pt idx="1448">
                  <c:v>6.2981999999999942</c:v>
                </c:pt>
                <c:pt idx="1449">
                  <c:v>6.2805999999999926</c:v>
                </c:pt>
                <c:pt idx="1450">
                  <c:v>6.2635999999999967</c:v>
                </c:pt>
                <c:pt idx="1451">
                  <c:v>6.247099999999989</c:v>
                </c:pt>
                <c:pt idx="1452">
                  <c:v>6.2307000000000023</c:v>
                </c:pt>
                <c:pt idx="1453">
                  <c:v>6.2142999999999944</c:v>
                </c:pt>
                <c:pt idx="1454">
                  <c:v>6.1977999999999955</c:v>
                </c:pt>
                <c:pt idx="1455">
                  <c:v>6.1809999999999965</c:v>
                </c:pt>
                <c:pt idx="1456">
                  <c:v>6.1638999999999955</c:v>
                </c:pt>
                <c:pt idx="1457">
                  <c:v>6.1463999999999999</c:v>
                </c:pt>
                <c:pt idx="1458">
                  <c:v>6.1286999999999949</c:v>
                </c:pt>
                <c:pt idx="1459">
                  <c:v>6.1110999999999915</c:v>
                </c:pt>
                <c:pt idx="1460">
                  <c:v>6.0942000000000007</c:v>
                </c:pt>
                <c:pt idx="1461">
                  <c:v>6.0778999999999996</c:v>
                </c:pt>
                <c:pt idx="1462">
                  <c:v>6.061799999999991</c:v>
                </c:pt>
                <c:pt idx="1463">
                  <c:v>6.0454999999999899</c:v>
                </c:pt>
                <c:pt idx="1464">
                  <c:v>6.028499999999994</c:v>
                </c:pt>
                <c:pt idx="1465">
                  <c:v>6.0105999999999966</c:v>
                </c:pt>
                <c:pt idx="1466">
                  <c:v>5.9919999999999902</c:v>
                </c:pt>
                <c:pt idx="1467">
                  <c:v>5.9726999999999943</c:v>
                </c:pt>
                <c:pt idx="1468">
                  <c:v>5.9529999999999887</c:v>
                </c:pt>
                <c:pt idx="1469">
                  <c:v>5.9329999999999927</c:v>
                </c:pt>
                <c:pt idx="1470">
                  <c:v>5.9131999999999891</c:v>
                </c:pt>
                <c:pt idx="1471">
                  <c:v>5.8935999999999895</c:v>
                </c:pt>
                <c:pt idx="1472">
                  <c:v>5.8740999999999985</c:v>
                </c:pt>
                <c:pt idx="1473">
                  <c:v>5.8548999999999953</c:v>
                </c:pt>
                <c:pt idx="1474">
                  <c:v>5.8358999999999952</c:v>
                </c:pt>
                <c:pt idx="1475">
                  <c:v>5.8169999999999895</c:v>
                </c:pt>
                <c:pt idx="1476">
                  <c:v>5.7977999999999952</c:v>
                </c:pt>
                <c:pt idx="1477">
                  <c:v>5.7780999999999993</c:v>
                </c:pt>
                <c:pt idx="1478">
                  <c:v>5.758199999999988</c:v>
                </c:pt>
                <c:pt idx="1479">
                  <c:v>5.7380999999999904</c:v>
                </c:pt>
                <c:pt idx="1480">
                  <c:v>5.7179999999999875</c:v>
                </c:pt>
                <c:pt idx="1481">
                  <c:v>5.698299999999989</c:v>
                </c:pt>
                <c:pt idx="1482">
                  <c:v>5.6791999999999954</c:v>
                </c:pt>
                <c:pt idx="1483">
                  <c:v>5.6598999999999915</c:v>
                </c:pt>
                <c:pt idx="1484">
                  <c:v>5.6398999999999972</c:v>
                </c:pt>
                <c:pt idx="1485">
                  <c:v>5.6189999999999944</c:v>
                </c:pt>
                <c:pt idx="1486">
                  <c:v>5.5974999999999966</c:v>
                </c:pt>
                <c:pt idx="1487">
                  <c:v>5.5756999999999994</c:v>
                </c:pt>
                <c:pt idx="1488">
                  <c:v>5.5533999999999963</c:v>
                </c:pt>
                <c:pt idx="1489">
                  <c:v>5.5307000000000004</c:v>
                </c:pt>
                <c:pt idx="1490">
                  <c:v>5.5071999999999965</c:v>
                </c:pt>
                <c:pt idx="1491">
                  <c:v>5.4827999999999983</c:v>
                </c:pt>
                <c:pt idx="1492">
                  <c:v>5.4576999999999884</c:v>
                </c:pt>
                <c:pt idx="1493">
                  <c:v>5.4319000000000024</c:v>
                </c:pt>
                <c:pt idx="1494">
                  <c:v>5.4063999999999934</c:v>
                </c:pt>
                <c:pt idx="1495">
                  <c:v>5.3817000000000004</c:v>
                </c:pt>
                <c:pt idx="1496">
                  <c:v>5.3581999999999965</c:v>
                </c:pt>
                <c:pt idx="1497">
                  <c:v>5.33659999999999</c:v>
                </c:pt>
                <c:pt idx="1498">
                  <c:v>5.3166999999999973</c:v>
                </c:pt>
                <c:pt idx="1499">
                  <c:v>5.2976999999999919</c:v>
                </c:pt>
                <c:pt idx="1500">
                  <c:v>5.2785999999999973</c:v>
                </c:pt>
                <c:pt idx="1501">
                  <c:v>5.2590000000000003</c:v>
                </c:pt>
                <c:pt idx="1502">
                  <c:v>5.2389999999999901</c:v>
                </c:pt>
                <c:pt idx="1503">
                  <c:v>5.2179999999999875</c:v>
                </c:pt>
                <c:pt idx="1504">
                  <c:v>5.1955999999999936</c:v>
                </c:pt>
                <c:pt idx="1505">
                  <c:v>5.1714999999999964</c:v>
                </c:pt>
                <c:pt idx="1506">
                  <c:v>5.1456000000000017</c:v>
                </c:pt>
                <c:pt idx="1507">
                  <c:v>5.1182999999999907</c:v>
                </c:pt>
                <c:pt idx="1508">
                  <c:v>5.0900999999999925</c:v>
                </c:pt>
                <c:pt idx="1509">
                  <c:v>5.0625999999999856</c:v>
                </c:pt>
                <c:pt idx="1510">
                  <c:v>5.0360000000000014</c:v>
                </c:pt>
                <c:pt idx="1511">
                  <c:v>5.0103000000000009</c:v>
                </c:pt>
              </c:numCache>
            </c:numRef>
          </c:yVal>
        </c:ser>
        <c:ser>
          <c:idx val="4"/>
          <c:order val="2"/>
          <c:tx>
            <c:v>SGC orifice</c:v>
          </c:tx>
          <c:spPr>
            <a:ln w="19050">
              <a:solidFill>
                <a:srgbClr val="7030A0"/>
              </a:solidFill>
              <a:prstDash val="sysDash"/>
            </a:ln>
          </c:spPr>
          <c:marker>
            <c:symbol val="none"/>
          </c:marker>
          <c:xVal>
            <c:numRef>
              <c:f>orifice!$B$13:$B$1524</c:f>
              <c:numCache>
                <c:formatCode>General</c:formatCode>
                <c:ptCount val="1512"/>
                <c:pt idx="0">
                  <c:v>100</c:v>
                </c:pt>
                <c:pt idx="1">
                  <c:v>3667.0279999999998</c:v>
                </c:pt>
                <c:pt idx="2">
                  <c:v>7250.7460000000001</c:v>
                </c:pt>
                <c:pt idx="3">
                  <c:v>10801.152</c:v>
                </c:pt>
                <c:pt idx="4">
                  <c:v>14431.344999999988</c:v>
                </c:pt>
                <c:pt idx="5">
                  <c:v>18059.952000000001</c:v>
                </c:pt>
                <c:pt idx="6">
                  <c:v>21601.788000000022</c:v>
                </c:pt>
                <c:pt idx="7">
                  <c:v>25229.912</c:v>
                </c:pt>
                <c:pt idx="8">
                  <c:v>28858.01</c:v>
                </c:pt>
                <c:pt idx="9">
                  <c:v>32486.1</c:v>
                </c:pt>
                <c:pt idx="10">
                  <c:v>36027.806000000011</c:v>
                </c:pt>
                <c:pt idx="11">
                  <c:v>39655.895000000004</c:v>
                </c:pt>
                <c:pt idx="12">
                  <c:v>43283.983</c:v>
                </c:pt>
                <c:pt idx="13">
                  <c:v>46825.688000000002</c:v>
                </c:pt>
                <c:pt idx="14">
                  <c:v>50453.775999999998</c:v>
                </c:pt>
                <c:pt idx="15">
                  <c:v>54081.864000000001</c:v>
                </c:pt>
                <c:pt idx="16">
                  <c:v>57623.569000000003</c:v>
                </c:pt>
                <c:pt idx="17">
                  <c:v>61251.657000000007</c:v>
                </c:pt>
                <c:pt idx="18">
                  <c:v>64879.745999999999</c:v>
                </c:pt>
                <c:pt idx="19">
                  <c:v>68421.451000000001</c:v>
                </c:pt>
                <c:pt idx="20">
                  <c:v>72049.539000000004</c:v>
                </c:pt>
                <c:pt idx="21">
                  <c:v>75677.626999999993</c:v>
                </c:pt>
                <c:pt idx="22">
                  <c:v>79219.331999999995</c:v>
                </c:pt>
                <c:pt idx="23">
                  <c:v>82847.42</c:v>
                </c:pt>
                <c:pt idx="24">
                  <c:v>86475.508000000002</c:v>
                </c:pt>
                <c:pt idx="25">
                  <c:v>90008.96199999997</c:v>
                </c:pt>
                <c:pt idx="26">
                  <c:v>93682.695999999996</c:v>
                </c:pt>
                <c:pt idx="27">
                  <c:v>97230.387000000002</c:v>
                </c:pt>
                <c:pt idx="28">
                  <c:v>100817.834</c:v>
                </c:pt>
                <c:pt idx="29">
                  <c:v>104446.57</c:v>
                </c:pt>
                <c:pt idx="30">
                  <c:v>108043.1</c:v>
                </c:pt>
                <c:pt idx="31">
                  <c:v>111626.001</c:v>
                </c:pt>
                <c:pt idx="32">
                  <c:v>115277.28599999999</c:v>
                </c:pt>
                <c:pt idx="33">
                  <c:v>118862.126</c:v>
                </c:pt>
                <c:pt idx="34">
                  <c:v>122444.01599999999</c:v>
                </c:pt>
                <c:pt idx="35">
                  <c:v>126048.68900000009</c:v>
                </c:pt>
                <c:pt idx="36">
                  <c:v>129625.92</c:v>
                </c:pt>
                <c:pt idx="37">
                  <c:v>133234.89899999998</c:v>
                </c:pt>
                <c:pt idx="38">
                  <c:v>136816.96799999999</c:v>
                </c:pt>
                <c:pt idx="39">
                  <c:v>140410.45499999975</c:v>
                </c:pt>
                <c:pt idx="40">
                  <c:v>144013.44099999999</c:v>
                </c:pt>
                <c:pt idx="41">
                  <c:v>147642.57699999999</c:v>
                </c:pt>
                <c:pt idx="42">
                  <c:v>151248.53200000001</c:v>
                </c:pt>
                <c:pt idx="43">
                  <c:v>154829.519</c:v>
                </c:pt>
                <c:pt idx="44">
                  <c:v>158421.54800000001</c:v>
                </c:pt>
                <c:pt idx="45">
                  <c:v>162021.65599999999</c:v>
                </c:pt>
                <c:pt idx="46">
                  <c:v>165647.66699999999</c:v>
                </c:pt>
                <c:pt idx="47">
                  <c:v>169248.79699999999</c:v>
                </c:pt>
                <c:pt idx="48">
                  <c:v>172826.94</c:v>
                </c:pt>
                <c:pt idx="49">
                  <c:v>176406.60200000001</c:v>
                </c:pt>
                <c:pt idx="50">
                  <c:v>180006.36599999998</c:v>
                </c:pt>
                <c:pt idx="51">
                  <c:v>183631.18</c:v>
                </c:pt>
                <c:pt idx="52">
                  <c:v>187210.74200000011</c:v>
                </c:pt>
                <c:pt idx="53">
                  <c:v>190808.533</c:v>
                </c:pt>
                <c:pt idx="54">
                  <c:v>194436.12299999999</c:v>
                </c:pt>
                <c:pt idx="55">
                  <c:v>198014.59399999998</c:v>
                </c:pt>
                <c:pt idx="56">
                  <c:v>201612.092</c:v>
                </c:pt>
                <c:pt idx="57">
                  <c:v>205243.64600000001</c:v>
                </c:pt>
                <c:pt idx="58">
                  <c:v>208822.37</c:v>
                </c:pt>
                <c:pt idx="59">
                  <c:v>212422.02099999998</c:v>
                </c:pt>
                <c:pt idx="60">
                  <c:v>216000.878</c:v>
                </c:pt>
                <c:pt idx="61">
                  <c:v>219636.08799999999</c:v>
                </c:pt>
                <c:pt idx="62">
                  <c:v>223238.44099999999</c:v>
                </c:pt>
                <c:pt idx="63">
                  <c:v>226814.908</c:v>
                </c:pt>
                <c:pt idx="64">
                  <c:v>230403.72099999999</c:v>
                </c:pt>
                <c:pt idx="65">
                  <c:v>234007.61199999999</c:v>
                </c:pt>
                <c:pt idx="66">
                  <c:v>237634.01</c:v>
                </c:pt>
                <c:pt idx="67">
                  <c:v>241231.23699999999</c:v>
                </c:pt>
                <c:pt idx="68">
                  <c:v>244827.405</c:v>
                </c:pt>
                <c:pt idx="69">
                  <c:v>248407.55599999998</c:v>
                </c:pt>
                <c:pt idx="70">
                  <c:v>252013.141</c:v>
                </c:pt>
                <c:pt idx="71">
                  <c:v>255649.82699999979</c:v>
                </c:pt>
                <c:pt idx="72">
                  <c:v>259244.59299999999</c:v>
                </c:pt>
                <c:pt idx="73">
                  <c:v>262850.57799999986</c:v>
                </c:pt>
                <c:pt idx="74">
                  <c:v>266431.33399999997</c:v>
                </c:pt>
                <c:pt idx="75">
                  <c:v>270040.48800000001</c:v>
                </c:pt>
                <c:pt idx="76">
                  <c:v>273626.32299999986</c:v>
                </c:pt>
                <c:pt idx="77">
                  <c:v>277228.76400000002</c:v>
                </c:pt>
                <c:pt idx="78">
                  <c:v>280828.51899999985</c:v>
                </c:pt>
                <c:pt idx="79">
                  <c:v>284421.14599999989</c:v>
                </c:pt>
                <c:pt idx="80">
                  <c:v>288034.08799999999</c:v>
                </c:pt>
                <c:pt idx="81">
                  <c:v>291618.77399999998</c:v>
                </c:pt>
                <c:pt idx="82">
                  <c:v>295233.31599999999</c:v>
                </c:pt>
                <c:pt idx="83">
                  <c:v>298820.58600000001</c:v>
                </c:pt>
                <c:pt idx="84">
                  <c:v>302433.04300000001</c:v>
                </c:pt>
                <c:pt idx="85">
                  <c:v>306025.467</c:v>
                </c:pt>
                <c:pt idx="86">
                  <c:v>309634.62900000002</c:v>
                </c:pt>
                <c:pt idx="87">
                  <c:v>313232.397</c:v>
                </c:pt>
                <c:pt idx="88">
                  <c:v>316838.33799999999</c:v>
                </c:pt>
                <c:pt idx="89">
                  <c:v>320440.61799999984</c:v>
                </c:pt>
                <c:pt idx="90">
                  <c:v>324043.06300000002</c:v>
                </c:pt>
                <c:pt idx="91">
                  <c:v>327649.53300000035</c:v>
                </c:pt>
                <c:pt idx="92">
                  <c:v>331249.18400000001</c:v>
                </c:pt>
                <c:pt idx="93">
                  <c:v>334805.62</c:v>
                </c:pt>
                <c:pt idx="94">
                  <c:v>338403.74599999993</c:v>
                </c:pt>
                <c:pt idx="95">
                  <c:v>342015.66799999989</c:v>
                </c:pt>
                <c:pt idx="96">
                  <c:v>345611.42500000022</c:v>
                </c:pt>
                <c:pt idx="97">
                  <c:v>349226.321</c:v>
                </c:pt>
                <c:pt idx="98">
                  <c:v>352820.81199999986</c:v>
                </c:pt>
                <c:pt idx="99">
                  <c:v>356437.56</c:v>
                </c:pt>
                <c:pt idx="100">
                  <c:v>360030.58399999997</c:v>
                </c:pt>
                <c:pt idx="101">
                  <c:v>363649.14299999957</c:v>
                </c:pt>
                <c:pt idx="102">
                  <c:v>367242.00199999986</c:v>
                </c:pt>
                <c:pt idx="103">
                  <c:v>370808.13900000002</c:v>
                </c:pt>
                <c:pt idx="104">
                  <c:v>374402.22300000035</c:v>
                </c:pt>
                <c:pt idx="105">
                  <c:v>378020.78</c:v>
                </c:pt>
                <c:pt idx="106">
                  <c:v>381615.84299999964</c:v>
                </c:pt>
                <c:pt idx="107">
                  <c:v>385233.538</c:v>
                </c:pt>
                <c:pt idx="108">
                  <c:v>388830.2200000002</c:v>
                </c:pt>
                <c:pt idx="109">
                  <c:v>392446.39600000001</c:v>
                </c:pt>
                <c:pt idx="110">
                  <c:v>396045.20199999999</c:v>
                </c:pt>
                <c:pt idx="111">
                  <c:v>399605.91800000001</c:v>
                </c:pt>
                <c:pt idx="112">
                  <c:v>403208.17199999985</c:v>
                </c:pt>
                <c:pt idx="113">
                  <c:v>406819.2</c:v>
                </c:pt>
                <c:pt idx="114">
                  <c:v>410424.05300000001</c:v>
                </c:pt>
                <c:pt idx="115">
                  <c:v>414032.81699999986</c:v>
                </c:pt>
                <c:pt idx="116">
                  <c:v>417640.33</c:v>
                </c:pt>
                <c:pt idx="117">
                  <c:v>421246.84199999989</c:v>
                </c:pt>
                <c:pt idx="118">
                  <c:v>424804.01799999987</c:v>
                </c:pt>
                <c:pt idx="119">
                  <c:v>428407.90100000001</c:v>
                </c:pt>
                <c:pt idx="120">
                  <c:v>432021.49800000002</c:v>
                </c:pt>
                <c:pt idx="121">
                  <c:v>435622.83199999999</c:v>
                </c:pt>
                <c:pt idx="122">
                  <c:v>439239.58600000001</c:v>
                </c:pt>
                <c:pt idx="123">
                  <c:v>442838.38699999999</c:v>
                </c:pt>
                <c:pt idx="124">
                  <c:v>446404.75099999999</c:v>
                </c:pt>
                <c:pt idx="125">
                  <c:v>450001.48300000036</c:v>
                </c:pt>
                <c:pt idx="126">
                  <c:v>453622.25900000002</c:v>
                </c:pt>
                <c:pt idx="127">
                  <c:v>457218.38500000001</c:v>
                </c:pt>
                <c:pt idx="128">
                  <c:v>460840.49699999997</c:v>
                </c:pt>
                <c:pt idx="129">
                  <c:v>464436.68699999986</c:v>
                </c:pt>
                <c:pt idx="130">
                  <c:v>468006.69799999986</c:v>
                </c:pt>
                <c:pt idx="131">
                  <c:v>471603.70299999986</c:v>
                </c:pt>
                <c:pt idx="132">
                  <c:v>475226.22700000001</c:v>
                </c:pt>
                <c:pt idx="133">
                  <c:v>478825.82</c:v>
                </c:pt>
                <c:pt idx="134">
                  <c:v>482443.60699999984</c:v>
                </c:pt>
                <c:pt idx="135">
                  <c:v>486050.321</c:v>
                </c:pt>
                <c:pt idx="136">
                  <c:v>489608.59899999999</c:v>
                </c:pt>
                <c:pt idx="137">
                  <c:v>493223.897</c:v>
                </c:pt>
                <c:pt idx="138">
                  <c:v>496828.51699999999</c:v>
                </c:pt>
                <c:pt idx="139">
                  <c:v>500450.587</c:v>
                </c:pt>
                <c:pt idx="140">
                  <c:v>504049.94199999986</c:v>
                </c:pt>
                <c:pt idx="141">
                  <c:v>507622.011</c:v>
                </c:pt>
                <c:pt idx="142">
                  <c:v>511219.50900000002</c:v>
                </c:pt>
                <c:pt idx="143">
                  <c:v>514840.79300000035</c:v>
                </c:pt>
                <c:pt idx="144">
                  <c:v>518443.15699999989</c:v>
                </c:pt>
                <c:pt idx="145">
                  <c:v>522003.35499999986</c:v>
                </c:pt>
                <c:pt idx="146">
                  <c:v>525613.86800000083</c:v>
                </c:pt>
                <c:pt idx="147">
                  <c:v>529220.62300000002</c:v>
                </c:pt>
                <c:pt idx="148">
                  <c:v>532836.81999999937</c:v>
                </c:pt>
                <c:pt idx="149">
                  <c:v>536438.95299999998</c:v>
                </c:pt>
                <c:pt idx="150">
                  <c:v>540006.48699999996</c:v>
                </c:pt>
                <c:pt idx="151">
                  <c:v>543605.4</c:v>
                </c:pt>
                <c:pt idx="152">
                  <c:v>547228.7919999992</c:v>
                </c:pt>
                <c:pt idx="153">
                  <c:v>550826.57899999921</c:v>
                </c:pt>
                <c:pt idx="154">
                  <c:v>554450.93700000003</c:v>
                </c:pt>
                <c:pt idx="155">
                  <c:v>558049.60199999996</c:v>
                </c:pt>
                <c:pt idx="156">
                  <c:v>561616.16</c:v>
                </c:pt>
                <c:pt idx="157">
                  <c:v>565221.17299999867</c:v>
                </c:pt>
                <c:pt idx="158">
                  <c:v>568834.38600000041</c:v>
                </c:pt>
                <c:pt idx="159">
                  <c:v>572447.79799999867</c:v>
                </c:pt>
                <c:pt idx="160">
                  <c:v>576001.049</c:v>
                </c:pt>
                <c:pt idx="161">
                  <c:v>579621.86499999999</c:v>
                </c:pt>
                <c:pt idx="162">
                  <c:v>583222.8530000007</c:v>
                </c:pt>
                <c:pt idx="163">
                  <c:v>586847.43200000003</c:v>
                </c:pt>
                <c:pt idx="164">
                  <c:v>590446.21299999906</c:v>
                </c:pt>
                <c:pt idx="165">
                  <c:v>594017.071</c:v>
                </c:pt>
                <c:pt idx="166">
                  <c:v>597618.11</c:v>
                </c:pt>
                <c:pt idx="167">
                  <c:v>601234.49399999937</c:v>
                </c:pt>
                <c:pt idx="168">
                  <c:v>604844.38399999996</c:v>
                </c:pt>
                <c:pt idx="169">
                  <c:v>608400.27099999867</c:v>
                </c:pt>
                <c:pt idx="170">
                  <c:v>612018.06900000002</c:v>
                </c:pt>
                <c:pt idx="171">
                  <c:v>615621.46499999997</c:v>
                </c:pt>
                <c:pt idx="172">
                  <c:v>619244.31599999999</c:v>
                </c:pt>
                <c:pt idx="173">
                  <c:v>622845.05299999996</c:v>
                </c:pt>
                <c:pt idx="174">
                  <c:v>626417.25</c:v>
                </c:pt>
                <c:pt idx="175">
                  <c:v>630018.41599999997</c:v>
                </c:pt>
                <c:pt idx="176">
                  <c:v>633641.17599999905</c:v>
                </c:pt>
                <c:pt idx="177">
                  <c:v>637247.71699999936</c:v>
                </c:pt>
                <c:pt idx="178">
                  <c:v>640810.36100000085</c:v>
                </c:pt>
                <c:pt idx="179">
                  <c:v>644427.54599999997</c:v>
                </c:pt>
                <c:pt idx="180">
                  <c:v>648036.68599999906</c:v>
                </c:pt>
                <c:pt idx="181">
                  <c:v>651609.18199999921</c:v>
                </c:pt>
                <c:pt idx="182">
                  <c:v>655214.29099999892</c:v>
                </c:pt>
                <c:pt idx="183">
                  <c:v>658841.37600000005</c:v>
                </c:pt>
                <c:pt idx="184">
                  <c:v>662449.93900000001</c:v>
                </c:pt>
                <c:pt idx="185">
                  <c:v>666013.19799999904</c:v>
                </c:pt>
                <c:pt idx="186">
                  <c:v>669636.24600000004</c:v>
                </c:pt>
                <c:pt idx="187">
                  <c:v>673243.69</c:v>
                </c:pt>
                <c:pt idx="188">
                  <c:v>676819.63899999997</c:v>
                </c:pt>
                <c:pt idx="189">
                  <c:v>680426.77499999874</c:v>
                </c:pt>
                <c:pt idx="190">
                  <c:v>684044.66200000001</c:v>
                </c:pt>
                <c:pt idx="191">
                  <c:v>687613.26699999999</c:v>
                </c:pt>
                <c:pt idx="192">
                  <c:v>691220.76500000001</c:v>
                </c:pt>
                <c:pt idx="193">
                  <c:v>694849.48499999905</c:v>
                </c:pt>
                <c:pt idx="194">
                  <c:v>698402.38100000005</c:v>
                </c:pt>
                <c:pt idx="195">
                  <c:v>702022.36600000085</c:v>
                </c:pt>
                <c:pt idx="196">
                  <c:v>705640.696</c:v>
                </c:pt>
                <c:pt idx="197">
                  <c:v>709251.12800000003</c:v>
                </c:pt>
                <c:pt idx="198">
                  <c:v>712826.11899999937</c:v>
                </c:pt>
                <c:pt idx="199">
                  <c:v>716432.57</c:v>
                </c:pt>
                <c:pt idx="200">
                  <c:v>720002.74100000004</c:v>
                </c:pt>
                <c:pt idx="201">
                  <c:v>723619.08899999922</c:v>
                </c:pt>
                <c:pt idx="202">
                  <c:v>727231.46799999999</c:v>
                </c:pt>
                <c:pt idx="203">
                  <c:v>730806.51199999999</c:v>
                </c:pt>
                <c:pt idx="204">
                  <c:v>734413.31299999997</c:v>
                </c:pt>
                <c:pt idx="205">
                  <c:v>738037.40899999999</c:v>
                </c:pt>
                <c:pt idx="206">
                  <c:v>741600.57699999935</c:v>
                </c:pt>
                <c:pt idx="207">
                  <c:v>745213.10800000001</c:v>
                </c:pt>
                <c:pt idx="208">
                  <c:v>748841.36000000045</c:v>
                </c:pt>
                <c:pt idx="209">
                  <c:v>752448.61100000003</c:v>
                </c:pt>
                <c:pt idx="210">
                  <c:v>756019.60399999935</c:v>
                </c:pt>
                <c:pt idx="211">
                  <c:v>759636.74800000002</c:v>
                </c:pt>
                <c:pt idx="212">
                  <c:v>763249.42299999937</c:v>
                </c:pt>
                <c:pt idx="213">
                  <c:v>766825.19199999934</c:v>
                </c:pt>
                <c:pt idx="214">
                  <c:v>770432.87399999937</c:v>
                </c:pt>
                <c:pt idx="215">
                  <c:v>774002.60399999935</c:v>
                </c:pt>
                <c:pt idx="216">
                  <c:v>777622.38800000004</c:v>
                </c:pt>
                <c:pt idx="217">
                  <c:v>781233.80500000005</c:v>
                </c:pt>
                <c:pt idx="218">
                  <c:v>784810.40800000005</c:v>
                </c:pt>
                <c:pt idx="219">
                  <c:v>788418.86399999994</c:v>
                </c:pt>
                <c:pt idx="220">
                  <c:v>792040.049</c:v>
                </c:pt>
                <c:pt idx="221">
                  <c:v>795608.69799999904</c:v>
                </c:pt>
                <c:pt idx="222">
                  <c:v>799219.50100000005</c:v>
                </c:pt>
                <c:pt idx="223">
                  <c:v>802849.53200000001</c:v>
                </c:pt>
                <c:pt idx="224">
                  <c:v>806406.30299999996</c:v>
                </c:pt>
                <c:pt idx="225">
                  <c:v>810026.43299999996</c:v>
                </c:pt>
                <c:pt idx="226">
                  <c:v>813651.38699999999</c:v>
                </c:pt>
                <c:pt idx="227">
                  <c:v>817208.81</c:v>
                </c:pt>
                <c:pt idx="228">
                  <c:v>820838.56200000003</c:v>
                </c:pt>
                <c:pt idx="229">
                  <c:v>824452.31700000004</c:v>
                </c:pt>
                <c:pt idx="230">
                  <c:v>828015.78599999892</c:v>
                </c:pt>
                <c:pt idx="231">
                  <c:v>831645.60399999935</c:v>
                </c:pt>
                <c:pt idx="232">
                  <c:v>835202.14</c:v>
                </c:pt>
                <c:pt idx="233">
                  <c:v>838825.65800000005</c:v>
                </c:pt>
                <c:pt idx="234">
                  <c:v>842448.55599999998</c:v>
                </c:pt>
                <c:pt idx="235">
                  <c:v>846006.67499999877</c:v>
                </c:pt>
                <c:pt idx="236">
                  <c:v>849637.34699999995</c:v>
                </c:pt>
                <c:pt idx="237">
                  <c:v>853249.54799999937</c:v>
                </c:pt>
                <c:pt idx="238">
                  <c:v>856813.09499999904</c:v>
                </c:pt>
                <c:pt idx="239">
                  <c:v>860441.66899999999</c:v>
                </c:pt>
                <c:pt idx="240">
                  <c:v>864050.27299999876</c:v>
                </c:pt>
                <c:pt idx="241">
                  <c:v>867621.89099999936</c:v>
                </c:pt>
                <c:pt idx="242">
                  <c:v>871240.95700000005</c:v>
                </c:pt>
                <c:pt idx="243">
                  <c:v>874800.21399999922</c:v>
                </c:pt>
                <c:pt idx="244">
                  <c:v>878430.21200000006</c:v>
                </c:pt>
                <c:pt idx="245">
                  <c:v>882039.26399999997</c:v>
                </c:pt>
                <c:pt idx="246">
                  <c:v>885607.33499999996</c:v>
                </c:pt>
                <c:pt idx="247">
                  <c:v>889230.27099999867</c:v>
                </c:pt>
                <c:pt idx="248">
                  <c:v>892841.18799999892</c:v>
                </c:pt>
                <c:pt idx="249">
                  <c:v>896418.40500000003</c:v>
                </c:pt>
                <c:pt idx="250">
                  <c:v>900029.62300000002</c:v>
                </c:pt>
                <c:pt idx="251">
                  <c:v>903648.29799999867</c:v>
                </c:pt>
                <c:pt idx="252">
                  <c:v>907222.13100000005</c:v>
                </c:pt>
                <c:pt idx="253">
                  <c:v>910832.11499999906</c:v>
                </c:pt>
                <c:pt idx="254">
                  <c:v>914406.33600000083</c:v>
                </c:pt>
                <c:pt idx="255">
                  <c:v>918023.63600000041</c:v>
                </c:pt>
                <c:pt idx="256">
                  <c:v>921638.84900000005</c:v>
                </c:pt>
                <c:pt idx="257">
                  <c:v>925215.91799999936</c:v>
                </c:pt>
                <c:pt idx="258">
                  <c:v>928826.598</c:v>
                </c:pt>
                <c:pt idx="259">
                  <c:v>932449.30200000003</c:v>
                </c:pt>
                <c:pt idx="260">
                  <c:v>936020.98699999996</c:v>
                </c:pt>
                <c:pt idx="261">
                  <c:v>939632.67999999877</c:v>
                </c:pt>
                <c:pt idx="262">
                  <c:v>943209.01699999999</c:v>
                </c:pt>
                <c:pt idx="263">
                  <c:v>946825.09399999934</c:v>
                </c:pt>
                <c:pt idx="264">
                  <c:v>950441.29299999867</c:v>
                </c:pt>
                <c:pt idx="265">
                  <c:v>954018.69</c:v>
                </c:pt>
                <c:pt idx="266">
                  <c:v>957629.50899999996</c:v>
                </c:pt>
                <c:pt idx="267">
                  <c:v>961252.04700000002</c:v>
                </c:pt>
                <c:pt idx="268">
                  <c:v>964824.13100000005</c:v>
                </c:pt>
                <c:pt idx="269">
                  <c:v>968435.84699999995</c:v>
                </c:pt>
                <c:pt idx="270">
                  <c:v>972012.21499999892</c:v>
                </c:pt>
                <c:pt idx="271">
                  <c:v>975628.34100000083</c:v>
                </c:pt>
                <c:pt idx="272">
                  <c:v>979245.36100000085</c:v>
                </c:pt>
                <c:pt idx="273">
                  <c:v>982822.549</c:v>
                </c:pt>
                <c:pt idx="274">
                  <c:v>986434.505</c:v>
                </c:pt>
                <c:pt idx="275">
                  <c:v>990004.89500000002</c:v>
                </c:pt>
                <c:pt idx="276">
                  <c:v>993630.83299999998</c:v>
                </c:pt>
                <c:pt idx="277">
                  <c:v>997244.17199999921</c:v>
                </c:pt>
                <c:pt idx="278">
                  <c:v>1000820.696</c:v>
                </c:pt>
                <c:pt idx="279">
                  <c:v>1004439.4560000007</c:v>
                </c:pt>
                <c:pt idx="280">
                  <c:v>1008003.377</c:v>
                </c:pt>
                <c:pt idx="281">
                  <c:v>1011635.4410000007</c:v>
                </c:pt>
                <c:pt idx="282">
                  <c:v>1015249.8260000007</c:v>
                </c:pt>
                <c:pt idx="283">
                  <c:v>1018817.978</c:v>
                </c:pt>
                <c:pt idx="284">
                  <c:v>1022448.6189999992</c:v>
                </c:pt>
                <c:pt idx="285">
                  <c:v>1026008.9410000007</c:v>
                </c:pt>
                <c:pt idx="286">
                  <c:v>1029633.822</c:v>
                </c:pt>
                <c:pt idx="287">
                  <c:v>1033208.5649999992</c:v>
                </c:pt>
                <c:pt idx="288">
                  <c:v>1036822.2699999992</c:v>
                </c:pt>
                <c:pt idx="289">
                  <c:v>1040450.1610000004</c:v>
                </c:pt>
                <c:pt idx="290">
                  <c:v>1044020.768</c:v>
                </c:pt>
                <c:pt idx="291">
                  <c:v>1047635.8419999999</c:v>
                </c:pt>
                <c:pt idx="292">
                  <c:v>1051213.6340000001</c:v>
                </c:pt>
                <c:pt idx="293">
                  <c:v>1054832.75</c:v>
                </c:pt>
                <c:pt idx="294">
                  <c:v>1058450.3060000001</c:v>
                </c:pt>
                <c:pt idx="295">
                  <c:v>1062029.591</c:v>
                </c:pt>
                <c:pt idx="296">
                  <c:v>1065644.9570000002</c:v>
                </c:pt>
                <c:pt idx="297">
                  <c:v>1069212.4580000001</c:v>
                </c:pt>
                <c:pt idx="298">
                  <c:v>1072843.933</c:v>
                </c:pt>
                <c:pt idx="299">
                  <c:v>1076405.0790000001</c:v>
                </c:pt>
                <c:pt idx="300">
                  <c:v>1080029.2479999999</c:v>
                </c:pt>
                <c:pt idx="301">
                  <c:v>1083605.2549999999</c:v>
                </c:pt>
                <c:pt idx="302">
                  <c:v>1087219.898</c:v>
                </c:pt>
                <c:pt idx="303">
                  <c:v>1090847.2830000001</c:v>
                </c:pt>
                <c:pt idx="304">
                  <c:v>1094420.429</c:v>
                </c:pt>
                <c:pt idx="305">
                  <c:v>1098036.1310000001</c:v>
                </c:pt>
                <c:pt idx="306">
                  <c:v>1101612.429</c:v>
                </c:pt>
                <c:pt idx="307">
                  <c:v>1105236.345</c:v>
                </c:pt>
                <c:pt idx="308">
                  <c:v>1108852.9310000001</c:v>
                </c:pt>
                <c:pt idx="309">
                  <c:v>1112430.6770000008</c:v>
                </c:pt>
                <c:pt idx="310">
                  <c:v>1116052.7960000001</c:v>
                </c:pt>
                <c:pt idx="311">
                  <c:v>1119616.2120000001</c:v>
                </c:pt>
                <c:pt idx="312">
                  <c:v>1123247.977</c:v>
                </c:pt>
                <c:pt idx="313">
                  <c:v>1126814.6390000011</c:v>
                </c:pt>
                <c:pt idx="314">
                  <c:v>1130431.5249999999</c:v>
                </c:pt>
                <c:pt idx="315">
                  <c:v>1134011.061</c:v>
                </c:pt>
                <c:pt idx="316">
                  <c:v>1137627.6370000001</c:v>
                </c:pt>
                <c:pt idx="317">
                  <c:v>1141246.1520000014</c:v>
                </c:pt>
                <c:pt idx="318">
                  <c:v>1144825.371</c:v>
                </c:pt>
                <c:pt idx="319">
                  <c:v>1148439.5430000001</c:v>
                </c:pt>
                <c:pt idx="320">
                  <c:v>1152007.6900000011</c:v>
                </c:pt>
                <c:pt idx="321">
                  <c:v>1155638.3120000008</c:v>
                </c:pt>
                <c:pt idx="322">
                  <c:v>1159251.6300000008</c:v>
                </c:pt>
                <c:pt idx="323">
                  <c:v>1162823.4339999999</c:v>
                </c:pt>
                <c:pt idx="324">
                  <c:v>1166450.615</c:v>
                </c:pt>
                <c:pt idx="325">
                  <c:v>1170011.4000000004</c:v>
                </c:pt>
                <c:pt idx="326">
                  <c:v>1173640.02</c:v>
                </c:pt>
                <c:pt idx="327">
                  <c:v>1177209.611</c:v>
                </c:pt>
                <c:pt idx="328">
                  <c:v>1180825.2450000001</c:v>
                </c:pt>
                <c:pt idx="329">
                  <c:v>1184403.6980000001</c:v>
                </c:pt>
                <c:pt idx="330">
                  <c:v>1188021.9890000001</c:v>
                </c:pt>
                <c:pt idx="331">
                  <c:v>1191639.8090000001</c:v>
                </c:pt>
                <c:pt idx="332">
                  <c:v>1195219.375</c:v>
                </c:pt>
                <c:pt idx="333">
                  <c:v>1198834.4069999999</c:v>
                </c:pt>
                <c:pt idx="334">
                  <c:v>1202401.0930000001</c:v>
                </c:pt>
                <c:pt idx="335">
                  <c:v>1206033.1430000011</c:v>
                </c:pt>
                <c:pt idx="336">
                  <c:v>1209646.281</c:v>
                </c:pt>
                <c:pt idx="337">
                  <c:v>1213215.1770000008</c:v>
                </c:pt>
                <c:pt idx="338">
                  <c:v>1216845.4079999998</c:v>
                </c:pt>
                <c:pt idx="339">
                  <c:v>1220404.1930000011</c:v>
                </c:pt>
                <c:pt idx="340">
                  <c:v>1224028.8740000001</c:v>
                </c:pt>
                <c:pt idx="341">
                  <c:v>1227601.8640000001</c:v>
                </c:pt>
                <c:pt idx="342">
                  <c:v>1231214.02</c:v>
                </c:pt>
                <c:pt idx="343">
                  <c:v>1234842.71</c:v>
                </c:pt>
                <c:pt idx="344">
                  <c:v>1238408.5560000001</c:v>
                </c:pt>
                <c:pt idx="345">
                  <c:v>1242023.57</c:v>
                </c:pt>
                <c:pt idx="346">
                  <c:v>1245601.888</c:v>
                </c:pt>
                <c:pt idx="347">
                  <c:v>1249214.327</c:v>
                </c:pt>
                <c:pt idx="348">
                  <c:v>1252834.6830000011</c:v>
                </c:pt>
                <c:pt idx="349">
                  <c:v>1256409.9149999998</c:v>
                </c:pt>
                <c:pt idx="350">
                  <c:v>1260021.567</c:v>
                </c:pt>
                <c:pt idx="351">
                  <c:v>1263648.46</c:v>
                </c:pt>
                <c:pt idx="352">
                  <c:v>1267217.0280000002</c:v>
                </c:pt>
                <c:pt idx="353">
                  <c:v>1270831.4670000002</c:v>
                </c:pt>
                <c:pt idx="354">
                  <c:v>1274409.946</c:v>
                </c:pt>
                <c:pt idx="355">
                  <c:v>1278024.4840000002</c:v>
                </c:pt>
                <c:pt idx="356">
                  <c:v>1281642.703</c:v>
                </c:pt>
                <c:pt idx="357">
                  <c:v>1285220.9680000001</c:v>
                </c:pt>
                <c:pt idx="358">
                  <c:v>1288832.5190000001</c:v>
                </c:pt>
                <c:pt idx="359">
                  <c:v>1292401.0280000002</c:v>
                </c:pt>
                <c:pt idx="360">
                  <c:v>1296028.9269999999</c:v>
                </c:pt>
                <c:pt idx="361">
                  <c:v>1299639.5620000008</c:v>
                </c:pt>
                <c:pt idx="362">
                  <c:v>1303212.7830000001</c:v>
                </c:pt>
                <c:pt idx="363">
                  <c:v>1306833.7039999999</c:v>
                </c:pt>
                <c:pt idx="364">
                  <c:v>1310446.486</c:v>
                </c:pt>
                <c:pt idx="365">
                  <c:v>1314024.523</c:v>
                </c:pt>
                <c:pt idx="366">
                  <c:v>1317635.953</c:v>
                </c:pt>
                <c:pt idx="367">
                  <c:v>1321200.7510000002</c:v>
                </c:pt>
                <c:pt idx="368">
                  <c:v>1324829.247</c:v>
                </c:pt>
                <c:pt idx="369">
                  <c:v>1328438.0920000011</c:v>
                </c:pt>
                <c:pt idx="370">
                  <c:v>1332009.7760000001</c:v>
                </c:pt>
                <c:pt idx="371">
                  <c:v>1335629.98</c:v>
                </c:pt>
                <c:pt idx="372">
                  <c:v>1339240.7209999999</c:v>
                </c:pt>
                <c:pt idx="373">
                  <c:v>1342818.0830000001</c:v>
                </c:pt>
                <c:pt idx="374">
                  <c:v>1346427.72</c:v>
                </c:pt>
                <c:pt idx="375">
                  <c:v>1350038.0320000001</c:v>
                </c:pt>
                <c:pt idx="376">
                  <c:v>1353608.4240000001</c:v>
                </c:pt>
                <c:pt idx="377">
                  <c:v>1357225.233</c:v>
                </c:pt>
                <c:pt idx="378">
                  <c:v>1360825.223</c:v>
                </c:pt>
                <c:pt idx="379">
                  <c:v>1364427.4580000001</c:v>
                </c:pt>
                <c:pt idx="380">
                  <c:v>1368039.5960000001</c:v>
                </c:pt>
                <c:pt idx="381">
                  <c:v>1371601.1990000014</c:v>
                </c:pt>
                <c:pt idx="382">
                  <c:v>1375211.74</c:v>
                </c:pt>
                <c:pt idx="383">
                  <c:v>1378817.2209999999</c:v>
                </c:pt>
                <c:pt idx="384">
                  <c:v>1382421.4879999999</c:v>
                </c:pt>
                <c:pt idx="385">
                  <c:v>1386025.608</c:v>
                </c:pt>
                <c:pt idx="386">
                  <c:v>1389625.9509999999</c:v>
                </c:pt>
                <c:pt idx="387">
                  <c:v>1393220.548</c:v>
                </c:pt>
                <c:pt idx="388">
                  <c:v>1396812.906</c:v>
                </c:pt>
                <c:pt idx="389">
                  <c:v>1400404.395</c:v>
                </c:pt>
                <c:pt idx="390">
                  <c:v>1404045.3060000001</c:v>
                </c:pt>
                <c:pt idx="391">
                  <c:v>1407630.754</c:v>
                </c:pt>
                <c:pt idx="392">
                  <c:v>1411215.294</c:v>
                </c:pt>
                <c:pt idx="393">
                  <c:v>1414847.665</c:v>
                </c:pt>
                <c:pt idx="394">
                  <c:v>1418420.1830000011</c:v>
                </c:pt>
                <c:pt idx="395">
                  <c:v>1422044.1500000001</c:v>
                </c:pt>
                <c:pt idx="396">
                  <c:v>1425616.227</c:v>
                </c:pt>
                <c:pt idx="397">
                  <c:v>1429240.236</c:v>
                </c:pt>
                <c:pt idx="398">
                  <c:v>1432812.1470000001</c:v>
                </c:pt>
                <c:pt idx="399">
                  <c:v>1436436.4570000002</c:v>
                </c:pt>
                <c:pt idx="400">
                  <c:v>1440008.791</c:v>
                </c:pt>
                <c:pt idx="401">
                  <c:v>1443635.443</c:v>
                </c:pt>
                <c:pt idx="402">
                  <c:v>1447203.4640000002</c:v>
                </c:pt>
                <c:pt idx="403">
                  <c:v>1450801.4709999999</c:v>
                </c:pt>
                <c:pt idx="404">
                  <c:v>1454433</c:v>
                </c:pt>
                <c:pt idx="405">
                  <c:v>1458050.5090000001</c:v>
                </c:pt>
                <c:pt idx="406">
                  <c:v>1461606.273</c:v>
                </c:pt>
                <c:pt idx="407">
                  <c:v>1465206.1220000011</c:v>
                </c:pt>
                <c:pt idx="408">
                  <c:v>1468800.504</c:v>
                </c:pt>
                <c:pt idx="409">
                  <c:v>1472442.1620000014</c:v>
                </c:pt>
                <c:pt idx="410">
                  <c:v>1476029.57</c:v>
                </c:pt>
                <c:pt idx="411">
                  <c:v>1479614.747</c:v>
                </c:pt>
                <c:pt idx="412">
                  <c:v>1483249.2790000001</c:v>
                </c:pt>
                <c:pt idx="413">
                  <c:v>1486830.9109999998</c:v>
                </c:pt>
                <c:pt idx="414">
                  <c:v>1490410.665</c:v>
                </c:pt>
                <c:pt idx="415">
                  <c:v>1494039.274</c:v>
                </c:pt>
                <c:pt idx="416">
                  <c:v>1497613.865</c:v>
                </c:pt>
                <c:pt idx="417">
                  <c:v>1501235.331</c:v>
                </c:pt>
                <c:pt idx="418">
                  <c:v>1504850.844</c:v>
                </c:pt>
                <c:pt idx="419">
                  <c:v>1508407.4310000001</c:v>
                </c:pt>
                <c:pt idx="420">
                  <c:v>1512004.1</c:v>
                </c:pt>
                <c:pt idx="421">
                  <c:v>1515637.564</c:v>
                </c:pt>
                <c:pt idx="422">
                  <c:v>1519204.4030000002</c:v>
                </c:pt>
                <c:pt idx="423">
                  <c:v>1522803.3370000001</c:v>
                </c:pt>
                <c:pt idx="424">
                  <c:v>1526432.895</c:v>
                </c:pt>
                <c:pt idx="425">
                  <c:v>1530043.3490000011</c:v>
                </c:pt>
                <c:pt idx="426">
                  <c:v>1533635.96</c:v>
                </c:pt>
                <c:pt idx="427">
                  <c:v>1537212.51</c:v>
                </c:pt>
                <c:pt idx="428">
                  <c:v>1540823.6700000011</c:v>
                </c:pt>
                <c:pt idx="429">
                  <c:v>1544422.2849999999</c:v>
                </c:pt>
                <c:pt idx="430">
                  <c:v>1548010.0290000001</c:v>
                </c:pt>
                <c:pt idx="431">
                  <c:v>1551636.5660000001</c:v>
                </c:pt>
                <c:pt idx="432">
                  <c:v>1555206.348</c:v>
                </c:pt>
                <c:pt idx="433">
                  <c:v>1558816.93</c:v>
                </c:pt>
                <c:pt idx="434">
                  <c:v>1562421.115</c:v>
                </c:pt>
                <c:pt idx="435">
                  <c:v>1566020.06</c:v>
                </c:pt>
                <c:pt idx="436">
                  <c:v>1569614.9920000001</c:v>
                </c:pt>
                <c:pt idx="437">
                  <c:v>1573207.1850000001</c:v>
                </c:pt>
                <c:pt idx="438">
                  <c:v>1576845.794</c:v>
                </c:pt>
                <c:pt idx="439">
                  <c:v>1580436.334</c:v>
                </c:pt>
                <c:pt idx="440">
                  <c:v>1584027.8540000001</c:v>
                </c:pt>
                <c:pt idx="441">
                  <c:v>1587621.36</c:v>
                </c:pt>
                <c:pt idx="442">
                  <c:v>1591217.648</c:v>
                </c:pt>
                <c:pt idx="443">
                  <c:v>1594817.331</c:v>
                </c:pt>
                <c:pt idx="444">
                  <c:v>1598420.923</c:v>
                </c:pt>
                <c:pt idx="445">
                  <c:v>1602028.942</c:v>
                </c:pt>
                <c:pt idx="446">
                  <c:v>1605641.996</c:v>
                </c:pt>
                <c:pt idx="447">
                  <c:v>1609212.5210000002</c:v>
                </c:pt>
                <c:pt idx="448">
                  <c:v>1612837.841</c:v>
                </c:pt>
                <c:pt idx="449">
                  <c:v>1616422.1570000008</c:v>
                </c:pt>
                <c:pt idx="450">
                  <c:v>1620014.6410000001</c:v>
                </c:pt>
                <c:pt idx="451">
                  <c:v>1623616.1370000001</c:v>
                </c:pt>
                <c:pt idx="452">
                  <c:v>1627227.4169999999</c:v>
                </c:pt>
                <c:pt idx="453">
                  <c:v>1630800.1340000001</c:v>
                </c:pt>
                <c:pt idx="454">
                  <c:v>1634432.737</c:v>
                </c:pt>
                <c:pt idx="455">
                  <c:v>1638027.7140000002</c:v>
                </c:pt>
                <c:pt idx="456">
                  <c:v>1641636.1160000011</c:v>
                </c:pt>
                <c:pt idx="457">
                  <c:v>1645215.5960000001</c:v>
                </c:pt>
                <c:pt idx="458">
                  <c:v>1648821.8360000001</c:v>
                </c:pt>
                <c:pt idx="459">
                  <c:v>1652401.9720000001</c:v>
                </c:pt>
                <c:pt idx="460">
                  <c:v>1656041.8860000011</c:v>
                </c:pt>
                <c:pt idx="461">
                  <c:v>1659631.6940000008</c:v>
                </c:pt>
                <c:pt idx="462">
                  <c:v>1663223.0160000001</c:v>
                </c:pt>
                <c:pt idx="463">
                  <c:v>1666815.885</c:v>
                </c:pt>
                <c:pt idx="464">
                  <c:v>1670404.5210000002</c:v>
                </c:pt>
                <c:pt idx="465">
                  <c:v>1674041.5160000001</c:v>
                </c:pt>
                <c:pt idx="466">
                  <c:v>1677629.8970000001</c:v>
                </c:pt>
                <c:pt idx="467">
                  <c:v>1681220.281</c:v>
                </c:pt>
                <c:pt idx="468">
                  <c:v>1684813.7720000001</c:v>
                </c:pt>
                <c:pt idx="469">
                  <c:v>1688411.976</c:v>
                </c:pt>
                <c:pt idx="470">
                  <c:v>1692018.5120000001</c:v>
                </c:pt>
                <c:pt idx="471">
                  <c:v>1695638.72</c:v>
                </c:pt>
                <c:pt idx="472">
                  <c:v>1699228.3840000001</c:v>
                </c:pt>
                <c:pt idx="473">
                  <c:v>1702839.098</c:v>
                </c:pt>
                <c:pt idx="474">
                  <c:v>1706410.6260000011</c:v>
                </c:pt>
                <c:pt idx="475">
                  <c:v>1710031.7290000001</c:v>
                </c:pt>
                <c:pt idx="476">
                  <c:v>1713617.594</c:v>
                </c:pt>
                <c:pt idx="477">
                  <c:v>1717212.1340000001</c:v>
                </c:pt>
                <c:pt idx="478">
                  <c:v>1720819.0049999999</c:v>
                </c:pt>
                <c:pt idx="479">
                  <c:v>1724434.233</c:v>
                </c:pt>
                <c:pt idx="480">
                  <c:v>1728004.013</c:v>
                </c:pt>
                <c:pt idx="481">
                  <c:v>1731625.419</c:v>
                </c:pt>
                <c:pt idx="482">
                  <c:v>1735222.233</c:v>
                </c:pt>
                <c:pt idx="483">
                  <c:v>1738815.76</c:v>
                </c:pt>
                <c:pt idx="484">
                  <c:v>1742416.7830000001</c:v>
                </c:pt>
                <c:pt idx="485">
                  <c:v>1746020.7049999998</c:v>
                </c:pt>
                <c:pt idx="486">
                  <c:v>1749619.3960000011</c:v>
                </c:pt>
                <c:pt idx="487">
                  <c:v>1753208.398</c:v>
                </c:pt>
                <c:pt idx="488">
                  <c:v>1756837.7950000002</c:v>
                </c:pt>
                <c:pt idx="489">
                  <c:v>1760407.32</c:v>
                </c:pt>
                <c:pt idx="490">
                  <c:v>1764019.317</c:v>
                </c:pt>
                <c:pt idx="491">
                  <c:v>1767622.781</c:v>
                </c:pt>
                <c:pt idx="492">
                  <c:v>1771220.4879999999</c:v>
                </c:pt>
                <c:pt idx="493">
                  <c:v>1774813.22</c:v>
                </c:pt>
                <c:pt idx="494">
                  <c:v>1778401.585</c:v>
                </c:pt>
                <c:pt idx="495">
                  <c:v>1782037.557</c:v>
                </c:pt>
                <c:pt idx="496">
                  <c:v>1785626.6910000001</c:v>
                </c:pt>
                <c:pt idx="497">
                  <c:v>1789209.111</c:v>
                </c:pt>
                <c:pt idx="498">
                  <c:v>1792839.7960000001</c:v>
                </c:pt>
                <c:pt idx="499">
                  <c:v>1796419.1290000011</c:v>
                </c:pt>
                <c:pt idx="500">
                  <c:v>1800045.44</c:v>
                </c:pt>
                <c:pt idx="501">
                  <c:v>1803600.5860000001</c:v>
                </c:pt>
                <c:pt idx="502">
                  <c:v>1807212.0010000002</c:v>
                </c:pt>
                <c:pt idx="503">
                  <c:v>1810823.4410000001</c:v>
                </c:pt>
                <c:pt idx="504">
                  <c:v>1814437.3460000001</c:v>
                </c:pt>
                <c:pt idx="505">
                  <c:v>1818012.483</c:v>
                </c:pt>
                <c:pt idx="506">
                  <c:v>1821604.4030000002</c:v>
                </c:pt>
                <c:pt idx="507">
                  <c:v>1825219.9580000001</c:v>
                </c:pt>
                <c:pt idx="508">
                  <c:v>1828818.6160000011</c:v>
                </c:pt>
                <c:pt idx="509">
                  <c:v>1832406.0349999999</c:v>
                </c:pt>
                <c:pt idx="510">
                  <c:v>1836033.308</c:v>
                </c:pt>
                <c:pt idx="511">
                  <c:v>1839611.2790000001</c:v>
                </c:pt>
                <c:pt idx="512">
                  <c:v>1843236.1740000001</c:v>
                </c:pt>
                <c:pt idx="513">
                  <c:v>1846817.8230000001</c:v>
                </c:pt>
                <c:pt idx="514">
                  <c:v>1850405.081</c:v>
                </c:pt>
                <c:pt idx="515">
                  <c:v>1854000.044</c:v>
                </c:pt>
                <c:pt idx="516">
                  <c:v>1857604.55</c:v>
                </c:pt>
                <c:pt idx="517">
                  <c:v>1861220.209</c:v>
                </c:pt>
                <c:pt idx="518">
                  <c:v>1864801.2170000002</c:v>
                </c:pt>
                <c:pt idx="519">
                  <c:v>1868443.017</c:v>
                </c:pt>
                <c:pt idx="520">
                  <c:v>1872004.452</c:v>
                </c:pt>
                <c:pt idx="521">
                  <c:v>1875628.5530000001</c:v>
                </c:pt>
                <c:pt idx="522">
                  <c:v>1879220.6600000001</c:v>
                </c:pt>
                <c:pt idx="523">
                  <c:v>1882828.9410000001</c:v>
                </c:pt>
                <c:pt idx="524">
                  <c:v>1886405.4620000001</c:v>
                </c:pt>
                <c:pt idx="525">
                  <c:v>1890047.5790000001</c:v>
                </c:pt>
                <c:pt idx="526">
                  <c:v>1893611.29</c:v>
                </c:pt>
                <c:pt idx="527">
                  <c:v>1897200.6580000001</c:v>
                </c:pt>
                <c:pt idx="528">
                  <c:v>1900831.3430000001</c:v>
                </c:pt>
                <c:pt idx="529">
                  <c:v>1904428.2749999999</c:v>
                </c:pt>
                <c:pt idx="530">
                  <c:v>1908028.7710000002</c:v>
                </c:pt>
                <c:pt idx="531">
                  <c:v>1911638.1060000001</c:v>
                </c:pt>
                <c:pt idx="532">
                  <c:v>1915204.4990000001</c:v>
                </c:pt>
                <c:pt idx="533">
                  <c:v>1918827.591</c:v>
                </c:pt>
                <c:pt idx="534">
                  <c:v>1922403.9310000001</c:v>
                </c:pt>
                <c:pt idx="535">
                  <c:v>1926035.7120000001</c:v>
                </c:pt>
                <c:pt idx="536">
                  <c:v>1929614.929</c:v>
                </c:pt>
                <c:pt idx="537">
                  <c:v>1933239.6740000001</c:v>
                </c:pt>
                <c:pt idx="538">
                  <c:v>1936818.503</c:v>
                </c:pt>
                <c:pt idx="539">
                  <c:v>1940407.5260000001</c:v>
                </c:pt>
                <c:pt idx="540">
                  <c:v>1944021.6400000001</c:v>
                </c:pt>
                <c:pt idx="541">
                  <c:v>1947621.675</c:v>
                </c:pt>
                <c:pt idx="542">
                  <c:v>1951229.8900000001</c:v>
                </c:pt>
                <c:pt idx="543">
                  <c:v>1954842.6520000014</c:v>
                </c:pt>
                <c:pt idx="544">
                  <c:v>1958406.49</c:v>
                </c:pt>
                <c:pt idx="545">
                  <c:v>1962023.213</c:v>
                </c:pt>
                <c:pt idx="546">
                  <c:v>1965641.7279999999</c:v>
                </c:pt>
                <c:pt idx="547">
                  <c:v>1969207.416</c:v>
                </c:pt>
                <c:pt idx="548">
                  <c:v>1972826.2220000001</c:v>
                </c:pt>
                <c:pt idx="549">
                  <c:v>1976445.423</c:v>
                </c:pt>
                <c:pt idx="550">
                  <c:v>1980014.9069999999</c:v>
                </c:pt>
                <c:pt idx="551">
                  <c:v>1983635.564</c:v>
                </c:pt>
                <c:pt idx="552">
                  <c:v>1987200.6600000001</c:v>
                </c:pt>
                <c:pt idx="553">
                  <c:v>1990818.3620000011</c:v>
                </c:pt>
                <c:pt idx="554">
                  <c:v>1994438.1980000001</c:v>
                </c:pt>
                <c:pt idx="555">
                  <c:v>1998006.1700000011</c:v>
                </c:pt>
                <c:pt idx="556">
                  <c:v>2001629.1930000011</c:v>
                </c:pt>
                <c:pt idx="557">
                  <c:v>2005200.9539999999</c:v>
                </c:pt>
                <c:pt idx="558">
                  <c:v>2008826.814</c:v>
                </c:pt>
                <c:pt idx="559">
                  <c:v>2012401.541</c:v>
                </c:pt>
                <c:pt idx="560">
                  <c:v>2016029.625</c:v>
                </c:pt>
                <c:pt idx="561">
                  <c:v>2019606.4979999999</c:v>
                </c:pt>
                <c:pt idx="562">
                  <c:v>2023236.077</c:v>
                </c:pt>
                <c:pt idx="563">
                  <c:v>2026816.953</c:v>
                </c:pt>
                <c:pt idx="564">
                  <c:v>2030449.1070000001</c:v>
                </c:pt>
                <c:pt idx="565">
                  <c:v>2034030.933</c:v>
                </c:pt>
                <c:pt idx="566">
                  <c:v>2037613.0970000001</c:v>
                </c:pt>
                <c:pt idx="567">
                  <c:v>2041246.8870000001</c:v>
                </c:pt>
                <c:pt idx="568">
                  <c:v>2044829.5349999999</c:v>
                </c:pt>
                <c:pt idx="569">
                  <c:v>2048415.496</c:v>
                </c:pt>
                <c:pt idx="570">
                  <c:v>2052050.227</c:v>
                </c:pt>
                <c:pt idx="571">
                  <c:v>2055632.943</c:v>
                </c:pt>
                <c:pt idx="572">
                  <c:v>2059214.1520000014</c:v>
                </c:pt>
                <c:pt idx="573">
                  <c:v>2062842.706</c:v>
                </c:pt>
                <c:pt idx="574">
                  <c:v>2066411.432</c:v>
                </c:pt>
                <c:pt idx="575">
                  <c:v>2070033.3790000011</c:v>
                </c:pt>
                <c:pt idx="576">
                  <c:v>2073602.8910000001</c:v>
                </c:pt>
                <c:pt idx="577">
                  <c:v>2077225.3190000001</c:v>
                </c:pt>
                <c:pt idx="578">
                  <c:v>2080847.855</c:v>
                </c:pt>
                <c:pt idx="579">
                  <c:v>2084418.949</c:v>
                </c:pt>
                <c:pt idx="580">
                  <c:v>2088042.6470000001</c:v>
                </c:pt>
                <c:pt idx="581">
                  <c:v>2091615.4670000002</c:v>
                </c:pt>
                <c:pt idx="582">
                  <c:v>2095240.4509999999</c:v>
                </c:pt>
                <c:pt idx="583">
                  <c:v>2098811.6409999998</c:v>
                </c:pt>
                <c:pt idx="584">
                  <c:v>2102435.7349999999</c:v>
                </c:pt>
                <c:pt idx="585">
                  <c:v>2106009.0619999999</c:v>
                </c:pt>
                <c:pt idx="586">
                  <c:v>2109634.458999997</c:v>
                </c:pt>
                <c:pt idx="587">
                  <c:v>2113209.88</c:v>
                </c:pt>
                <c:pt idx="588">
                  <c:v>2116836.6949999998</c:v>
                </c:pt>
                <c:pt idx="589">
                  <c:v>2120409.7510000002</c:v>
                </c:pt>
                <c:pt idx="590">
                  <c:v>2124036.3109999974</c:v>
                </c:pt>
                <c:pt idx="591">
                  <c:v>2127612.406</c:v>
                </c:pt>
                <c:pt idx="592">
                  <c:v>2131240.7280000001</c:v>
                </c:pt>
                <c:pt idx="593">
                  <c:v>2134816.6490000002</c:v>
                </c:pt>
                <c:pt idx="594">
                  <c:v>2138443.8589999969</c:v>
                </c:pt>
                <c:pt idx="595">
                  <c:v>2142019.0189999971</c:v>
                </c:pt>
                <c:pt idx="596">
                  <c:v>2145649.6529999971</c:v>
                </c:pt>
                <c:pt idx="597">
                  <c:v>2149229.15</c:v>
                </c:pt>
                <c:pt idx="598">
                  <c:v>2152811.5959999971</c:v>
                </c:pt>
                <c:pt idx="599">
                  <c:v>2156449.389</c:v>
                </c:pt>
                <c:pt idx="600">
                  <c:v>2160036.2349999999</c:v>
                </c:pt>
                <c:pt idx="601">
                  <c:v>2163627.48</c:v>
                </c:pt>
                <c:pt idx="602">
                  <c:v>2167219.6519999998</c:v>
                </c:pt>
                <c:pt idx="603">
                  <c:v>2170814.2009999999</c:v>
                </c:pt>
                <c:pt idx="604">
                  <c:v>2174412.5989999971</c:v>
                </c:pt>
                <c:pt idx="605">
                  <c:v>2178010.7820000001</c:v>
                </c:pt>
                <c:pt idx="606">
                  <c:v>2181608.702</c:v>
                </c:pt>
                <c:pt idx="607">
                  <c:v>2185207.052999997</c:v>
                </c:pt>
                <c:pt idx="608">
                  <c:v>2188846.9569999971</c:v>
                </c:pt>
                <c:pt idx="609">
                  <c:v>2192434.514</c:v>
                </c:pt>
                <c:pt idx="610">
                  <c:v>2196025.983</c:v>
                </c:pt>
                <c:pt idx="611">
                  <c:v>2199620.9349999987</c:v>
                </c:pt>
                <c:pt idx="612">
                  <c:v>2203218.389</c:v>
                </c:pt>
                <c:pt idx="613">
                  <c:v>2206816.0040000002</c:v>
                </c:pt>
                <c:pt idx="614">
                  <c:v>2210402.5010000002</c:v>
                </c:pt>
                <c:pt idx="615">
                  <c:v>2214019.236</c:v>
                </c:pt>
                <c:pt idx="616">
                  <c:v>2217612.5610000002</c:v>
                </c:pt>
                <c:pt idx="617">
                  <c:v>2221233.0040000002</c:v>
                </c:pt>
                <c:pt idx="618">
                  <c:v>2224831.5269999998</c:v>
                </c:pt>
                <c:pt idx="619">
                  <c:v>2228412.09</c:v>
                </c:pt>
                <c:pt idx="620">
                  <c:v>2232028.5189999971</c:v>
                </c:pt>
                <c:pt idx="621">
                  <c:v>2235633.19</c:v>
                </c:pt>
                <c:pt idx="622">
                  <c:v>2239228.997</c:v>
                </c:pt>
                <c:pt idx="623">
                  <c:v>2242818.1129999971</c:v>
                </c:pt>
                <c:pt idx="624">
                  <c:v>2246400.73</c:v>
                </c:pt>
                <c:pt idx="625">
                  <c:v>2250024.3449999997</c:v>
                </c:pt>
                <c:pt idx="626">
                  <c:v>2253640.0579999997</c:v>
                </c:pt>
                <c:pt idx="627">
                  <c:v>2257248.8389999969</c:v>
                </c:pt>
                <c:pt idx="628">
                  <c:v>2260801.889</c:v>
                </c:pt>
                <c:pt idx="629">
                  <c:v>2264447.4369999971</c:v>
                </c:pt>
                <c:pt idx="630">
                  <c:v>2268025.409</c:v>
                </c:pt>
                <c:pt idx="631">
                  <c:v>2271636.6379999998</c:v>
                </c:pt>
                <c:pt idx="632">
                  <c:v>2275230.605</c:v>
                </c:pt>
                <c:pt idx="633">
                  <c:v>2278815.1529999971</c:v>
                </c:pt>
                <c:pt idx="634">
                  <c:v>2282444.3649999998</c:v>
                </c:pt>
                <c:pt idx="635">
                  <c:v>2286033.605</c:v>
                </c:pt>
                <c:pt idx="636">
                  <c:v>2289634.6690000002</c:v>
                </c:pt>
                <c:pt idx="637">
                  <c:v>2293207.2560000001</c:v>
                </c:pt>
                <c:pt idx="638">
                  <c:v>2296843.7960000001</c:v>
                </c:pt>
                <c:pt idx="639">
                  <c:v>2300413.995999997</c:v>
                </c:pt>
                <c:pt idx="640">
                  <c:v>2304008.6409999998</c:v>
                </c:pt>
                <c:pt idx="641">
                  <c:v>2307629.2609999999</c:v>
                </c:pt>
                <c:pt idx="642">
                  <c:v>2311233.8249999997</c:v>
                </c:pt>
                <c:pt idx="643">
                  <c:v>2314823.9079999998</c:v>
                </c:pt>
                <c:pt idx="644">
                  <c:v>2318400.7620000001</c:v>
                </c:pt>
                <c:pt idx="645">
                  <c:v>2322008.2689999999</c:v>
                </c:pt>
                <c:pt idx="646">
                  <c:v>2325604.1319999998</c:v>
                </c:pt>
                <c:pt idx="647">
                  <c:v>2329231.736</c:v>
                </c:pt>
                <c:pt idx="648">
                  <c:v>2332806.4479999999</c:v>
                </c:pt>
                <c:pt idx="649">
                  <c:v>2336414.0890000002</c:v>
                </c:pt>
                <c:pt idx="650">
                  <c:v>2340012.7349999999</c:v>
                </c:pt>
                <c:pt idx="651">
                  <c:v>2343603.0060000001</c:v>
                </c:pt>
                <c:pt idx="652">
                  <c:v>2347227.4240000001</c:v>
                </c:pt>
                <c:pt idx="653">
                  <c:v>2350801.7930000001</c:v>
                </c:pt>
                <c:pt idx="654">
                  <c:v>2354409.8229999971</c:v>
                </c:pt>
                <c:pt idx="655">
                  <c:v>2358008.4</c:v>
                </c:pt>
                <c:pt idx="656">
                  <c:v>2361637.534</c:v>
                </c:pt>
                <c:pt idx="657">
                  <c:v>2365211.824</c:v>
                </c:pt>
                <c:pt idx="658">
                  <c:v>2368812.588</c:v>
                </c:pt>
                <c:pt idx="659">
                  <c:v>2372438.1129999971</c:v>
                </c:pt>
                <c:pt idx="660">
                  <c:v>2376005.673</c:v>
                </c:pt>
                <c:pt idx="661">
                  <c:v>2379638.4640000002</c:v>
                </c:pt>
                <c:pt idx="662">
                  <c:v>2383214.804</c:v>
                </c:pt>
                <c:pt idx="663">
                  <c:v>2386817.3979999977</c:v>
                </c:pt>
                <c:pt idx="664">
                  <c:v>2390407.0949999997</c:v>
                </c:pt>
                <c:pt idx="665">
                  <c:v>2394025.611</c:v>
                </c:pt>
                <c:pt idx="666">
                  <c:v>2397634.0579999997</c:v>
                </c:pt>
                <c:pt idx="667">
                  <c:v>2401233.7650000001</c:v>
                </c:pt>
                <c:pt idx="668">
                  <c:v>2404825.830999997</c:v>
                </c:pt>
                <c:pt idx="669">
                  <c:v>2408411.156</c:v>
                </c:pt>
                <c:pt idx="670">
                  <c:v>2412030.2439999999</c:v>
                </c:pt>
                <c:pt idx="671">
                  <c:v>2415604.2379999999</c:v>
                </c:pt>
                <c:pt idx="672">
                  <c:v>2419213.196</c:v>
                </c:pt>
                <c:pt idx="673">
                  <c:v>2422817.975999997</c:v>
                </c:pt>
                <c:pt idx="674">
                  <c:v>2426419.1549999998</c:v>
                </c:pt>
                <c:pt idx="675">
                  <c:v>2430017.2930000001</c:v>
                </c:pt>
                <c:pt idx="676">
                  <c:v>2433612.9319999977</c:v>
                </c:pt>
                <c:pt idx="677">
                  <c:v>2437206.5970000001</c:v>
                </c:pt>
                <c:pt idx="678">
                  <c:v>2440838.2749999999</c:v>
                </c:pt>
                <c:pt idx="679">
                  <c:v>2444429.523</c:v>
                </c:pt>
                <c:pt idx="680">
                  <c:v>2448020.2949999999</c:v>
                </c:pt>
                <c:pt idx="681">
                  <c:v>2451611.0349999997</c:v>
                </c:pt>
                <c:pt idx="682">
                  <c:v>2455202.156</c:v>
                </c:pt>
                <c:pt idx="683">
                  <c:v>2458833.5249999999</c:v>
                </c:pt>
                <c:pt idx="684">
                  <c:v>2462426.568</c:v>
                </c:pt>
                <c:pt idx="685">
                  <c:v>2466021.1009999998</c:v>
                </c:pt>
                <c:pt idx="686">
                  <c:v>2469617.4699999997</c:v>
                </c:pt>
                <c:pt idx="687">
                  <c:v>2473216.0219999999</c:v>
                </c:pt>
                <c:pt idx="688">
                  <c:v>2476817.11</c:v>
                </c:pt>
                <c:pt idx="689">
                  <c:v>2480421.108</c:v>
                </c:pt>
                <c:pt idx="690">
                  <c:v>2484028.423</c:v>
                </c:pt>
                <c:pt idx="691">
                  <c:v>2487639.4939999972</c:v>
                </c:pt>
                <c:pt idx="692">
                  <c:v>2491215.012999997</c:v>
                </c:pt>
                <c:pt idx="693">
                  <c:v>2494834.8689999972</c:v>
                </c:pt>
                <c:pt idx="694">
                  <c:v>2498419.8959999974</c:v>
                </c:pt>
                <c:pt idx="695">
                  <c:v>2502010.2000000002</c:v>
                </c:pt>
                <c:pt idx="696">
                  <c:v>2505606.1069999998</c:v>
                </c:pt>
                <c:pt idx="697">
                  <c:v>2509207.9249999998</c:v>
                </c:pt>
                <c:pt idx="698">
                  <c:v>2512815.94</c:v>
                </c:pt>
                <c:pt idx="699">
                  <c:v>2516430.42</c:v>
                </c:pt>
                <c:pt idx="700">
                  <c:v>2520011.3279999997</c:v>
                </c:pt>
                <c:pt idx="701">
                  <c:v>2523639.336999997</c:v>
                </c:pt>
                <c:pt idx="702">
                  <c:v>2527234.0099999998</c:v>
                </c:pt>
                <c:pt idx="703">
                  <c:v>2530835.7999999998</c:v>
                </c:pt>
                <c:pt idx="704">
                  <c:v>2534404.298</c:v>
                </c:pt>
                <c:pt idx="705">
                  <c:v>2538020.79</c:v>
                </c:pt>
                <c:pt idx="706">
                  <c:v>2541604.1710000001</c:v>
                </c:pt>
                <c:pt idx="707">
                  <c:v>2545236.0499999998</c:v>
                </c:pt>
                <c:pt idx="708">
                  <c:v>2548835.0010000002</c:v>
                </c:pt>
                <c:pt idx="709">
                  <c:v>2552400.9870000002</c:v>
                </c:pt>
                <c:pt idx="710">
                  <c:v>2556016.2689999999</c:v>
                </c:pt>
                <c:pt idx="711">
                  <c:v>2559640.2259999998</c:v>
                </c:pt>
                <c:pt idx="712">
                  <c:v>2563231.8529999969</c:v>
                </c:pt>
                <c:pt idx="713">
                  <c:v>2566832.6030000001</c:v>
                </c:pt>
                <c:pt idx="714">
                  <c:v>2570401.2340000002</c:v>
                </c:pt>
                <c:pt idx="715">
                  <c:v>2574021.0460000001</c:v>
                </c:pt>
                <c:pt idx="716">
                  <c:v>2577609.15</c:v>
                </c:pt>
                <c:pt idx="717">
                  <c:v>2581207.4529999974</c:v>
                </c:pt>
                <c:pt idx="718">
                  <c:v>2584816.333999997</c:v>
                </c:pt>
                <c:pt idx="719">
                  <c:v>2588436.1609999998</c:v>
                </c:pt>
                <c:pt idx="720">
                  <c:v>2592024.9479999999</c:v>
                </c:pt>
                <c:pt idx="721">
                  <c:v>2595624.94</c:v>
                </c:pt>
                <c:pt idx="722">
                  <c:v>2599236.319999997</c:v>
                </c:pt>
                <c:pt idx="723">
                  <c:v>2602816.6009999998</c:v>
                </c:pt>
                <c:pt idx="724">
                  <c:v>2606408.4519999987</c:v>
                </c:pt>
                <c:pt idx="725">
                  <c:v>2610012.1740000001</c:v>
                </c:pt>
                <c:pt idx="726">
                  <c:v>2613628.0949999997</c:v>
                </c:pt>
                <c:pt idx="727">
                  <c:v>2617213.2719999999</c:v>
                </c:pt>
                <c:pt idx="728">
                  <c:v>2620810.977</c:v>
                </c:pt>
                <c:pt idx="729">
                  <c:v>2624421.4379999987</c:v>
                </c:pt>
                <c:pt idx="730">
                  <c:v>2628001.0090000001</c:v>
                </c:pt>
                <c:pt idx="731">
                  <c:v>2631636.8579999977</c:v>
                </c:pt>
                <c:pt idx="732">
                  <c:v>2635241</c:v>
                </c:pt>
                <c:pt idx="733">
                  <c:v>2638812.4419999998</c:v>
                </c:pt>
                <c:pt idx="734">
                  <c:v>2642438.7089999998</c:v>
                </c:pt>
                <c:pt idx="735">
                  <c:v>2646030.7059999998</c:v>
                </c:pt>
                <c:pt idx="736">
                  <c:v>2649632.014</c:v>
                </c:pt>
                <c:pt idx="737">
                  <c:v>2653242.159</c:v>
                </c:pt>
                <c:pt idx="738">
                  <c:v>2656816.0519999997</c:v>
                </c:pt>
                <c:pt idx="739">
                  <c:v>2660442.7829999998</c:v>
                </c:pt>
                <c:pt idx="740">
                  <c:v>2664032.6359999971</c:v>
                </c:pt>
                <c:pt idx="741">
                  <c:v>2667630.2429999998</c:v>
                </c:pt>
                <c:pt idx="742">
                  <c:v>2671235.5649999999</c:v>
                </c:pt>
                <c:pt idx="743">
                  <c:v>2674803.389</c:v>
                </c:pt>
                <c:pt idx="744">
                  <c:v>2678424.0290000001</c:v>
                </c:pt>
                <c:pt idx="745">
                  <c:v>2682006.9149999977</c:v>
                </c:pt>
                <c:pt idx="746">
                  <c:v>2685642.622</c:v>
                </c:pt>
                <c:pt idx="747">
                  <c:v>2689240.057</c:v>
                </c:pt>
                <c:pt idx="748">
                  <c:v>2692844.3659999971</c:v>
                </c:pt>
                <c:pt idx="749">
                  <c:v>2696409.5070000002</c:v>
                </c:pt>
                <c:pt idx="750">
                  <c:v>2700026.5729999971</c:v>
                </c:pt>
                <c:pt idx="751">
                  <c:v>2703603.64</c:v>
                </c:pt>
                <c:pt idx="752">
                  <c:v>2707232.03</c:v>
                </c:pt>
                <c:pt idx="753">
                  <c:v>2710819.4709999971</c:v>
                </c:pt>
                <c:pt idx="754">
                  <c:v>2714411.4539999971</c:v>
                </c:pt>
                <c:pt idx="755">
                  <c:v>2718007.61</c:v>
                </c:pt>
                <c:pt idx="756">
                  <c:v>2721607.6310000001</c:v>
                </c:pt>
                <c:pt idx="757">
                  <c:v>2725211.273</c:v>
                </c:pt>
                <c:pt idx="758">
                  <c:v>2728818.353999997</c:v>
                </c:pt>
                <c:pt idx="759">
                  <c:v>2732428.7319999998</c:v>
                </c:pt>
                <c:pt idx="760">
                  <c:v>2736042.2930000001</c:v>
                </c:pt>
                <c:pt idx="761">
                  <c:v>2739612.5490000001</c:v>
                </c:pt>
                <c:pt idx="762">
                  <c:v>2743232.128</c:v>
                </c:pt>
                <c:pt idx="763">
                  <c:v>2746808.0929999971</c:v>
                </c:pt>
                <c:pt idx="764">
                  <c:v>2750433.1439999999</c:v>
                </c:pt>
                <c:pt idx="765">
                  <c:v>2754014.088</c:v>
                </c:pt>
                <c:pt idx="766">
                  <c:v>2757643.63</c:v>
                </c:pt>
                <c:pt idx="767">
                  <c:v>2761228.3689999972</c:v>
                </c:pt>
                <c:pt idx="768">
                  <c:v>2764814.4879999999</c:v>
                </c:pt>
                <c:pt idx="769">
                  <c:v>2768401.6690000002</c:v>
                </c:pt>
                <c:pt idx="770">
                  <c:v>2772036.236</c:v>
                </c:pt>
                <c:pt idx="771">
                  <c:v>2775624.7629999998</c:v>
                </c:pt>
                <c:pt idx="772">
                  <c:v>2779213.665</c:v>
                </c:pt>
                <c:pt idx="773">
                  <c:v>2782802.8119999971</c:v>
                </c:pt>
                <c:pt idx="774">
                  <c:v>2786438.7250000001</c:v>
                </c:pt>
                <c:pt idx="775">
                  <c:v>2790028.0929999971</c:v>
                </c:pt>
                <c:pt idx="776">
                  <c:v>2793617.4249999998</c:v>
                </c:pt>
                <c:pt idx="777">
                  <c:v>2797206.5639999998</c:v>
                </c:pt>
                <c:pt idx="778">
                  <c:v>2800841.9249999998</c:v>
                </c:pt>
                <c:pt idx="779">
                  <c:v>2804430.11</c:v>
                </c:pt>
                <c:pt idx="780">
                  <c:v>2808017.5929999971</c:v>
                </c:pt>
                <c:pt idx="781">
                  <c:v>2811604.2960000001</c:v>
                </c:pt>
                <c:pt idx="782">
                  <c:v>2815236.7590000001</c:v>
                </c:pt>
                <c:pt idx="783">
                  <c:v>2818821.841</c:v>
                </c:pt>
                <c:pt idx="784">
                  <c:v>2822406.1189999972</c:v>
                </c:pt>
                <c:pt idx="785">
                  <c:v>2826036.11</c:v>
                </c:pt>
                <c:pt idx="786">
                  <c:v>2829618.696</c:v>
                </c:pt>
                <c:pt idx="787">
                  <c:v>2833200.3499999987</c:v>
                </c:pt>
                <c:pt idx="788">
                  <c:v>2836827.44</c:v>
                </c:pt>
                <c:pt idx="789">
                  <c:v>2840406.7689999999</c:v>
                </c:pt>
                <c:pt idx="790">
                  <c:v>2844031.032999997</c:v>
                </c:pt>
                <c:pt idx="791">
                  <c:v>2847607.0109999971</c:v>
                </c:pt>
                <c:pt idx="792">
                  <c:v>2851227.333999997</c:v>
                </c:pt>
                <c:pt idx="793">
                  <c:v>2854845.389</c:v>
                </c:pt>
                <c:pt idx="794">
                  <c:v>2858414.7919999999</c:v>
                </c:pt>
                <c:pt idx="795">
                  <c:v>2862028.2969999998</c:v>
                </c:pt>
                <c:pt idx="796">
                  <c:v>2865639.6159999971</c:v>
                </c:pt>
                <c:pt idx="797">
                  <c:v>2869202.5660000001</c:v>
                </c:pt>
                <c:pt idx="798">
                  <c:v>2872809.7239999999</c:v>
                </c:pt>
                <c:pt idx="799">
                  <c:v>2876414.7629999998</c:v>
                </c:pt>
                <c:pt idx="800">
                  <c:v>2880017.5359999971</c:v>
                </c:pt>
                <c:pt idx="801">
                  <c:v>2883617.7749999999</c:v>
                </c:pt>
                <c:pt idx="802">
                  <c:v>2887215.1310000001</c:v>
                </c:pt>
                <c:pt idx="803">
                  <c:v>2890809.2409999999</c:v>
                </c:pt>
                <c:pt idx="804">
                  <c:v>2894445.82</c:v>
                </c:pt>
                <c:pt idx="805">
                  <c:v>2898032.6179999998</c:v>
                </c:pt>
                <c:pt idx="806">
                  <c:v>2901615.6310000001</c:v>
                </c:pt>
                <c:pt idx="807">
                  <c:v>2905240.7680000002</c:v>
                </c:pt>
                <c:pt idx="808">
                  <c:v>2908816.3779999977</c:v>
                </c:pt>
                <c:pt idx="809">
                  <c:v>2912434.3359999969</c:v>
                </c:pt>
                <c:pt idx="810">
                  <c:v>2916003.3089999971</c:v>
                </c:pt>
                <c:pt idx="811">
                  <c:v>2919615.1710000001</c:v>
                </c:pt>
                <c:pt idx="812">
                  <c:v>2923224.602</c:v>
                </c:pt>
                <c:pt idx="813">
                  <c:v>2926832.0660000001</c:v>
                </c:pt>
                <c:pt idx="814">
                  <c:v>2930437.9329999974</c:v>
                </c:pt>
                <c:pt idx="815">
                  <c:v>2934042.4410000001</c:v>
                </c:pt>
                <c:pt idx="816">
                  <c:v>2937600.1170000001</c:v>
                </c:pt>
                <c:pt idx="817">
                  <c:v>2941202.2620000001</c:v>
                </c:pt>
                <c:pt idx="818">
                  <c:v>2944803.3319999971</c:v>
                </c:pt>
                <c:pt idx="819">
                  <c:v>2948403.4179999987</c:v>
                </c:pt>
                <c:pt idx="820">
                  <c:v>2952002.6379999998</c:v>
                </c:pt>
                <c:pt idx="821">
                  <c:v>2955601.1260000002</c:v>
                </c:pt>
                <c:pt idx="822">
                  <c:v>2959244.5630000001</c:v>
                </c:pt>
                <c:pt idx="823">
                  <c:v>2962842.0019999999</c:v>
                </c:pt>
                <c:pt idx="824">
                  <c:v>2966439.088</c:v>
                </c:pt>
                <c:pt idx="825">
                  <c:v>2970035.8470000001</c:v>
                </c:pt>
                <c:pt idx="826">
                  <c:v>2973632.2370000002</c:v>
                </c:pt>
                <c:pt idx="827">
                  <c:v>2977228.1919999998</c:v>
                </c:pt>
                <c:pt idx="828">
                  <c:v>2980823.682</c:v>
                </c:pt>
                <c:pt idx="829">
                  <c:v>2984418.7510000002</c:v>
                </c:pt>
                <c:pt idx="830">
                  <c:v>2988013.5249999999</c:v>
                </c:pt>
                <c:pt idx="831">
                  <c:v>2991608.1970000002</c:v>
                </c:pt>
                <c:pt idx="832">
                  <c:v>2995202.9890000001</c:v>
                </c:pt>
                <c:pt idx="833">
                  <c:v>2998843.6379999998</c:v>
                </c:pt>
                <c:pt idx="834">
                  <c:v>3002439.3349999972</c:v>
                </c:pt>
                <c:pt idx="835">
                  <c:v>3006035.7540000002</c:v>
                </c:pt>
                <c:pt idx="836">
                  <c:v>3009633.0189999971</c:v>
                </c:pt>
                <c:pt idx="837">
                  <c:v>3013231.1979999999</c:v>
                </c:pt>
                <c:pt idx="838">
                  <c:v>3016830.2930000001</c:v>
                </c:pt>
                <c:pt idx="839">
                  <c:v>3020430.2640000028</c:v>
                </c:pt>
                <c:pt idx="840">
                  <c:v>3024031.0579999997</c:v>
                </c:pt>
                <c:pt idx="841">
                  <c:v>3027632.645</c:v>
                </c:pt>
                <c:pt idx="842">
                  <c:v>3031235.0419999999</c:v>
                </c:pt>
                <c:pt idx="843">
                  <c:v>3034838.3159999964</c:v>
                </c:pt>
                <c:pt idx="844">
                  <c:v>3038442.5839999998</c:v>
                </c:pt>
                <c:pt idx="845">
                  <c:v>3042002.350999997</c:v>
                </c:pt>
                <c:pt idx="846">
                  <c:v>3045609.0589999971</c:v>
                </c:pt>
                <c:pt idx="847">
                  <c:v>3049217.2459999998</c:v>
                </c:pt>
                <c:pt idx="848">
                  <c:v>3052827.0729999971</c:v>
                </c:pt>
                <c:pt idx="849">
                  <c:v>3056438.6609999998</c:v>
                </c:pt>
                <c:pt idx="850">
                  <c:v>3060006.3279999997</c:v>
                </c:pt>
                <c:pt idx="851">
                  <c:v>3063621.571</c:v>
                </c:pt>
                <c:pt idx="852">
                  <c:v>3067238.6690000002</c:v>
                </c:pt>
                <c:pt idx="853">
                  <c:v>3070811.8419999997</c:v>
                </c:pt>
                <c:pt idx="854">
                  <c:v>3074432.8149999972</c:v>
                </c:pt>
                <c:pt idx="855">
                  <c:v>3078010.088</c:v>
                </c:pt>
                <c:pt idx="856">
                  <c:v>3081635.6260000002</c:v>
                </c:pt>
                <c:pt idx="857">
                  <c:v>3085217.9210000001</c:v>
                </c:pt>
                <c:pt idx="858">
                  <c:v>3088803.1510000001</c:v>
                </c:pt>
                <c:pt idx="859">
                  <c:v>3092437.6460000002</c:v>
                </c:pt>
                <c:pt idx="860">
                  <c:v>3096029.6839999999</c:v>
                </c:pt>
                <c:pt idx="861">
                  <c:v>3099625.4909999971</c:v>
                </c:pt>
                <c:pt idx="862">
                  <c:v>3103225.2470000028</c:v>
                </c:pt>
                <c:pt idx="863">
                  <c:v>3106829.051</c:v>
                </c:pt>
                <c:pt idx="864">
                  <c:v>3110436.9339999971</c:v>
                </c:pt>
                <c:pt idx="865">
                  <c:v>3114002.554</c:v>
                </c:pt>
                <c:pt idx="866">
                  <c:v>3117618.5079999999</c:v>
                </c:pt>
                <c:pt idx="867">
                  <c:v>3121238.52</c:v>
                </c:pt>
                <c:pt idx="868">
                  <c:v>3124816.1409999998</c:v>
                </c:pt>
                <c:pt idx="869">
                  <c:v>3128444.3659999971</c:v>
                </c:pt>
                <c:pt idx="870">
                  <c:v>3132030.2570000002</c:v>
                </c:pt>
                <c:pt idx="871">
                  <c:v>3135620.4070000001</c:v>
                </c:pt>
                <c:pt idx="872">
                  <c:v>3139214.9189999974</c:v>
                </c:pt>
                <c:pt idx="873">
                  <c:v>3142813.8670000001</c:v>
                </c:pt>
                <c:pt idx="874">
                  <c:v>3146417.2560000001</c:v>
                </c:pt>
                <c:pt idx="875">
                  <c:v>3150024.9840000002</c:v>
                </c:pt>
                <c:pt idx="876">
                  <c:v>3153636.8499999987</c:v>
                </c:pt>
                <c:pt idx="877">
                  <c:v>3157205.6140000001</c:v>
                </c:pt>
                <c:pt idx="878">
                  <c:v>3160824.9339999971</c:v>
                </c:pt>
                <c:pt idx="879">
                  <c:v>3164400.5929999971</c:v>
                </c:pt>
                <c:pt idx="880">
                  <c:v>3168026.5290000001</c:v>
                </c:pt>
                <c:pt idx="881">
                  <c:v>3171608.4619999998</c:v>
                </c:pt>
                <c:pt idx="882">
                  <c:v>3175240.5949999997</c:v>
                </c:pt>
                <c:pt idx="883">
                  <c:v>3178828.5519999997</c:v>
                </c:pt>
                <c:pt idx="884">
                  <c:v>3182419.446</c:v>
                </c:pt>
                <c:pt idx="885">
                  <c:v>3186013.213</c:v>
                </c:pt>
                <c:pt idx="886">
                  <c:v>3189609.7519999999</c:v>
                </c:pt>
                <c:pt idx="887">
                  <c:v>3193208.9210000001</c:v>
                </c:pt>
                <c:pt idx="888">
                  <c:v>3196810.5379999997</c:v>
                </c:pt>
                <c:pt idx="889">
                  <c:v>3200414.3779999977</c:v>
                </c:pt>
                <c:pt idx="890">
                  <c:v>3204020.193</c:v>
                </c:pt>
                <c:pt idx="891">
                  <c:v>3207627.7280000001</c:v>
                </c:pt>
                <c:pt idx="892">
                  <c:v>3211236.7510000002</c:v>
                </c:pt>
                <c:pt idx="893">
                  <c:v>3214847.08</c:v>
                </c:pt>
                <c:pt idx="894">
                  <c:v>3218411.0749999997</c:v>
                </c:pt>
                <c:pt idx="895">
                  <c:v>3222023.7429999998</c:v>
                </c:pt>
                <c:pt idx="896">
                  <c:v>3225637.6170000001</c:v>
                </c:pt>
                <c:pt idx="897">
                  <c:v>3229205.2250000001</c:v>
                </c:pt>
                <c:pt idx="898">
                  <c:v>3232821.8529999969</c:v>
                </c:pt>
                <c:pt idx="899">
                  <c:v>3236440.1149999998</c:v>
                </c:pt>
                <c:pt idx="900">
                  <c:v>3240012.53</c:v>
                </c:pt>
                <c:pt idx="901">
                  <c:v>3243634.5040000002</c:v>
                </c:pt>
                <c:pt idx="902">
                  <c:v>3247210.8259999971</c:v>
                </c:pt>
                <c:pt idx="903">
                  <c:v>3250836.9449999998</c:v>
                </c:pt>
                <c:pt idx="904">
                  <c:v>3254417.503</c:v>
                </c:pt>
                <c:pt idx="905">
                  <c:v>3258000.2650000001</c:v>
                </c:pt>
                <c:pt idx="906">
                  <c:v>3261633.1170000001</c:v>
                </c:pt>
                <c:pt idx="907">
                  <c:v>3265220.5389999971</c:v>
                </c:pt>
                <c:pt idx="908">
                  <c:v>3268810.3959999974</c:v>
                </c:pt>
                <c:pt idx="909">
                  <c:v>3272402.7640000028</c:v>
                </c:pt>
                <c:pt idx="910">
                  <c:v>3276045.6519999998</c:v>
                </c:pt>
                <c:pt idx="911">
                  <c:v>3279643.2379999999</c:v>
                </c:pt>
                <c:pt idx="912">
                  <c:v>3283243.4539999971</c:v>
                </c:pt>
                <c:pt idx="913">
                  <c:v>3286846.2910000002</c:v>
                </c:pt>
                <c:pt idx="914">
                  <c:v>3290403.6260000002</c:v>
                </c:pt>
                <c:pt idx="915">
                  <c:v>3294011.54</c:v>
                </c:pt>
                <c:pt idx="916">
                  <c:v>3297621.8989999974</c:v>
                </c:pt>
                <c:pt idx="917">
                  <c:v>3301234.6170000001</c:v>
                </c:pt>
                <c:pt idx="918">
                  <c:v>3304801.3959999974</c:v>
                </c:pt>
                <c:pt idx="919">
                  <c:v>3308418.5779999997</c:v>
                </c:pt>
                <c:pt idx="920">
                  <c:v>3312037.9440000001</c:v>
                </c:pt>
                <c:pt idx="921">
                  <c:v>3315611.1860000002</c:v>
                </c:pt>
                <c:pt idx="922">
                  <c:v>3319234.8959999974</c:v>
                </c:pt>
                <c:pt idx="923">
                  <c:v>3322812.4719999987</c:v>
                </c:pt>
                <c:pt idx="924">
                  <c:v>3326440.6460000002</c:v>
                </c:pt>
                <c:pt idx="925">
                  <c:v>3330022.71</c:v>
                </c:pt>
                <c:pt idx="926">
                  <c:v>3333607.068</c:v>
                </c:pt>
                <c:pt idx="927">
                  <c:v>3337242.2510000002</c:v>
                </c:pt>
                <c:pt idx="928">
                  <c:v>3340831.3729999969</c:v>
                </c:pt>
                <c:pt idx="929">
                  <c:v>3344422.96</c:v>
                </c:pt>
                <c:pt idx="930">
                  <c:v>3348017.1129999971</c:v>
                </c:pt>
                <c:pt idx="931">
                  <c:v>3351613.9719999987</c:v>
                </c:pt>
                <c:pt idx="932">
                  <c:v>3355213.7140000002</c:v>
                </c:pt>
                <c:pt idx="933">
                  <c:v>3358816.55</c:v>
                </c:pt>
                <c:pt idx="934">
                  <c:v>3362422.7140000002</c:v>
                </c:pt>
                <c:pt idx="935">
                  <c:v>3366032.4569999971</c:v>
                </c:pt>
                <c:pt idx="936">
                  <c:v>3369646.0359999971</c:v>
                </c:pt>
                <c:pt idx="937">
                  <c:v>3373214.79</c:v>
                </c:pt>
                <c:pt idx="938">
                  <c:v>3376836.7429999998</c:v>
                </c:pt>
                <c:pt idx="939">
                  <c:v>3380414.2409999999</c:v>
                </c:pt>
                <c:pt idx="940">
                  <c:v>3384045.5279999999</c:v>
                </c:pt>
                <c:pt idx="941">
                  <c:v>3387632.679</c:v>
                </c:pt>
                <c:pt idx="942">
                  <c:v>3391224.9369999971</c:v>
                </c:pt>
                <c:pt idx="943">
                  <c:v>3394822.4890000001</c:v>
                </c:pt>
                <c:pt idx="944">
                  <c:v>3398425.2629999998</c:v>
                </c:pt>
                <c:pt idx="945">
                  <c:v>3402033.2039999999</c:v>
                </c:pt>
                <c:pt idx="946">
                  <c:v>3405646.2579999999</c:v>
                </c:pt>
                <c:pt idx="947">
                  <c:v>3409214.693</c:v>
                </c:pt>
                <c:pt idx="948">
                  <c:v>3412837.6030000001</c:v>
                </c:pt>
                <c:pt idx="949">
                  <c:v>3416415.57</c:v>
                </c:pt>
                <c:pt idx="950">
                  <c:v>3420048.088</c:v>
                </c:pt>
                <c:pt idx="951">
                  <c:v>3423635.4179999987</c:v>
                </c:pt>
                <c:pt idx="952">
                  <c:v>3427226.7209999999</c:v>
                </c:pt>
                <c:pt idx="953">
                  <c:v>3430822.05</c:v>
                </c:pt>
                <c:pt idx="954">
                  <c:v>3434423.7450000001</c:v>
                </c:pt>
                <c:pt idx="955">
                  <c:v>3438038.588</c:v>
                </c:pt>
                <c:pt idx="956">
                  <c:v>3441621.5119999987</c:v>
                </c:pt>
                <c:pt idx="957">
                  <c:v>3445218.7620000001</c:v>
                </c:pt>
                <c:pt idx="958">
                  <c:v>3448819.995999997</c:v>
                </c:pt>
                <c:pt idx="959">
                  <c:v>3452422.4049999998</c:v>
                </c:pt>
                <c:pt idx="960">
                  <c:v>3456025.9890000001</c:v>
                </c:pt>
                <c:pt idx="961">
                  <c:v>3459630.7800000012</c:v>
                </c:pt>
                <c:pt idx="962">
                  <c:v>3463236.7910000002</c:v>
                </c:pt>
                <c:pt idx="963">
                  <c:v>3466846.1680000001</c:v>
                </c:pt>
                <c:pt idx="964">
                  <c:v>3470405.5819999999</c:v>
                </c:pt>
                <c:pt idx="965">
                  <c:v>3474016.8319999971</c:v>
                </c:pt>
                <c:pt idx="966">
                  <c:v>3477629.6149999998</c:v>
                </c:pt>
                <c:pt idx="967">
                  <c:v>3481247.2030000002</c:v>
                </c:pt>
                <c:pt idx="968">
                  <c:v>3484824.4949999987</c:v>
                </c:pt>
                <c:pt idx="969">
                  <c:v>3488422.531</c:v>
                </c:pt>
                <c:pt idx="970">
                  <c:v>3492038.0210000002</c:v>
                </c:pt>
                <c:pt idx="971">
                  <c:v>3495610.2919999999</c:v>
                </c:pt>
                <c:pt idx="972">
                  <c:v>3499226.5269999998</c:v>
                </c:pt>
                <c:pt idx="973">
                  <c:v>3502819.497</c:v>
                </c:pt>
                <c:pt idx="974">
                  <c:v>3506413.1329999971</c:v>
                </c:pt>
                <c:pt idx="975">
                  <c:v>3510014.5269999998</c:v>
                </c:pt>
                <c:pt idx="976">
                  <c:v>3513620.0759999971</c:v>
                </c:pt>
                <c:pt idx="977">
                  <c:v>3517229.14</c:v>
                </c:pt>
                <c:pt idx="978">
                  <c:v>3520843.6749999998</c:v>
                </c:pt>
                <c:pt idx="979">
                  <c:v>3524407.2179999999</c:v>
                </c:pt>
                <c:pt idx="980">
                  <c:v>3528020.5669999998</c:v>
                </c:pt>
                <c:pt idx="981">
                  <c:v>3531635.0240000002</c:v>
                </c:pt>
                <c:pt idx="982">
                  <c:v>3535245.6290000002</c:v>
                </c:pt>
                <c:pt idx="983">
                  <c:v>3538850.9509999971</c:v>
                </c:pt>
                <c:pt idx="984">
                  <c:v>3542400.4129999969</c:v>
                </c:pt>
                <c:pt idx="985">
                  <c:v>3546006.6770000001</c:v>
                </c:pt>
                <c:pt idx="986">
                  <c:v>3549614.125</c:v>
                </c:pt>
                <c:pt idx="987">
                  <c:v>3553224.4749999987</c:v>
                </c:pt>
                <c:pt idx="988">
                  <c:v>3556836.7270000027</c:v>
                </c:pt>
                <c:pt idx="989">
                  <c:v>3560451.2870000028</c:v>
                </c:pt>
                <c:pt idx="990">
                  <c:v>3564016.4619999998</c:v>
                </c:pt>
                <c:pt idx="991">
                  <c:v>3567635.3810000001</c:v>
                </c:pt>
                <c:pt idx="992">
                  <c:v>3571201.642</c:v>
                </c:pt>
                <c:pt idx="993">
                  <c:v>3574821.9270000001</c:v>
                </c:pt>
                <c:pt idx="994">
                  <c:v>3578443.1209999998</c:v>
                </c:pt>
                <c:pt idx="995">
                  <c:v>3582014.9870000002</c:v>
                </c:pt>
                <c:pt idx="996">
                  <c:v>3585639.0759999971</c:v>
                </c:pt>
                <c:pt idx="997">
                  <c:v>3589213.6979999999</c:v>
                </c:pt>
                <c:pt idx="998">
                  <c:v>3592839.7949999999</c:v>
                </c:pt>
                <c:pt idx="999">
                  <c:v>3596412.1609999998</c:v>
                </c:pt>
                <c:pt idx="1000">
                  <c:v>3600037.9270000001</c:v>
                </c:pt>
                <c:pt idx="1001">
                  <c:v>3603613.1140000001</c:v>
                </c:pt>
                <c:pt idx="1002">
                  <c:v>3607240.353999997</c:v>
                </c:pt>
                <c:pt idx="1003">
                  <c:v>3610815.0589999971</c:v>
                </c:pt>
                <c:pt idx="1004">
                  <c:v>3614440.853999997</c:v>
                </c:pt>
                <c:pt idx="1005">
                  <c:v>3618014.1430000002</c:v>
                </c:pt>
                <c:pt idx="1006">
                  <c:v>3621642.1060000001</c:v>
                </c:pt>
                <c:pt idx="1007">
                  <c:v>3625218.4099999997</c:v>
                </c:pt>
                <c:pt idx="1008">
                  <c:v>3628849.3849999998</c:v>
                </c:pt>
                <c:pt idx="1009">
                  <c:v>3632430.6690000002</c:v>
                </c:pt>
                <c:pt idx="1010">
                  <c:v>3636014.4679999999</c:v>
                </c:pt>
                <c:pt idx="1011">
                  <c:v>3639651.3</c:v>
                </c:pt>
                <c:pt idx="1012">
                  <c:v>3643237.7080000001</c:v>
                </c:pt>
                <c:pt idx="1013">
                  <c:v>3646825.523</c:v>
                </c:pt>
                <c:pt idx="1014">
                  <c:v>3650417.73</c:v>
                </c:pt>
                <c:pt idx="1015">
                  <c:v>3654009.9240000001</c:v>
                </c:pt>
                <c:pt idx="1016">
                  <c:v>3657603.7149999999</c:v>
                </c:pt>
                <c:pt idx="1017">
                  <c:v>3661248.3299999987</c:v>
                </c:pt>
                <c:pt idx="1018">
                  <c:v>3664841.3579999977</c:v>
                </c:pt>
                <c:pt idx="1019">
                  <c:v>3668434.3179999972</c:v>
                </c:pt>
                <c:pt idx="1020">
                  <c:v>3672016.9149999977</c:v>
                </c:pt>
                <c:pt idx="1021">
                  <c:v>3675601.5630000001</c:v>
                </c:pt>
                <c:pt idx="1022">
                  <c:v>3679242.16</c:v>
                </c:pt>
                <c:pt idx="1023">
                  <c:v>3682832.8939999971</c:v>
                </c:pt>
                <c:pt idx="1024">
                  <c:v>3686426.0440000002</c:v>
                </c:pt>
                <c:pt idx="1025">
                  <c:v>3690021.2439999999</c:v>
                </c:pt>
                <c:pt idx="1026">
                  <c:v>3693618.2110000001</c:v>
                </c:pt>
                <c:pt idx="1027">
                  <c:v>3697216.3849999998</c:v>
                </c:pt>
                <c:pt idx="1028">
                  <c:v>3700817.4449999998</c:v>
                </c:pt>
                <c:pt idx="1029">
                  <c:v>3704416.5109999971</c:v>
                </c:pt>
                <c:pt idx="1030">
                  <c:v>3708008.6</c:v>
                </c:pt>
                <c:pt idx="1031">
                  <c:v>3711647.5830000001</c:v>
                </c:pt>
                <c:pt idx="1032">
                  <c:v>3715236.8189999969</c:v>
                </c:pt>
                <c:pt idx="1033">
                  <c:v>3718830.0669999998</c:v>
                </c:pt>
                <c:pt idx="1034">
                  <c:v>3722426.4979999997</c:v>
                </c:pt>
                <c:pt idx="1035">
                  <c:v>3726025.5440000002</c:v>
                </c:pt>
                <c:pt idx="1036">
                  <c:v>3729626.662</c:v>
                </c:pt>
                <c:pt idx="1037">
                  <c:v>3733229.193</c:v>
                </c:pt>
                <c:pt idx="1038">
                  <c:v>3736831.3289999971</c:v>
                </c:pt>
                <c:pt idx="1039">
                  <c:v>3740434.3499999987</c:v>
                </c:pt>
                <c:pt idx="1040">
                  <c:v>3744024.4309999971</c:v>
                </c:pt>
                <c:pt idx="1041">
                  <c:v>3747615.3289999971</c:v>
                </c:pt>
                <c:pt idx="1042">
                  <c:v>3751210.9339999971</c:v>
                </c:pt>
                <c:pt idx="1043">
                  <c:v>3754810.7030000002</c:v>
                </c:pt>
                <c:pt idx="1044">
                  <c:v>3758413.591</c:v>
                </c:pt>
                <c:pt idx="1045">
                  <c:v>3762018.7579999999</c:v>
                </c:pt>
                <c:pt idx="1046">
                  <c:v>3765625.2949999999</c:v>
                </c:pt>
                <c:pt idx="1047">
                  <c:v>3769233.5149999997</c:v>
                </c:pt>
                <c:pt idx="1048">
                  <c:v>3772833.1439999999</c:v>
                </c:pt>
                <c:pt idx="1049">
                  <c:v>3776424.73</c:v>
                </c:pt>
                <c:pt idx="1050">
                  <c:v>3780021.7259999998</c:v>
                </c:pt>
                <c:pt idx="1051">
                  <c:v>3783624.0070000002</c:v>
                </c:pt>
                <c:pt idx="1052">
                  <c:v>3787230.4240000001</c:v>
                </c:pt>
                <c:pt idx="1053">
                  <c:v>3790839.6379999998</c:v>
                </c:pt>
                <c:pt idx="1054">
                  <c:v>3794450.3640000001</c:v>
                </c:pt>
                <c:pt idx="1055">
                  <c:v>3798010.6260000002</c:v>
                </c:pt>
                <c:pt idx="1056">
                  <c:v>3801608.7590000001</c:v>
                </c:pt>
                <c:pt idx="1057">
                  <c:v>3805206.5719999997</c:v>
                </c:pt>
                <c:pt idx="1058">
                  <c:v>3808810.6430000002</c:v>
                </c:pt>
                <c:pt idx="1059">
                  <c:v>3812422.4189999974</c:v>
                </c:pt>
                <c:pt idx="1060">
                  <c:v>3816037.4339999971</c:v>
                </c:pt>
                <c:pt idx="1061">
                  <c:v>3819602.736</c:v>
                </c:pt>
                <c:pt idx="1062">
                  <c:v>3823218.719</c:v>
                </c:pt>
                <c:pt idx="1063">
                  <c:v>3826817.2960000001</c:v>
                </c:pt>
                <c:pt idx="1064">
                  <c:v>3830420.7289999998</c:v>
                </c:pt>
                <c:pt idx="1065">
                  <c:v>3834031.24</c:v>
                </c:pt>
                <c:pt idx="1066">
                  <c:v>3837649.3829999971</c:v>
                </c:pt>
                <c:pt idx="1067">
                  <c:v>3841217.5060000001</c:v>
                </c:pt>
                <c:pt idx="1068">
                  <c:v>3844834.4029999971</c:v>
                </c:pt>
                <c:pt idx="1069">
                  <c:v>3848432.1809999999</c:v>
                </c:pt>
                <c:pt idx="1070">
                  <c:v>3852035.16</c:v>
                </c:pt>
                <c:pt idx="1071">
                  <c:v>3855645.7420000001</c:v>
                </c:pt>
                <c:pt idx="1072">
                  <c:v>3859209.827</c:v>
                </c:pt>
                <c:pt idx="1073">
                  <c:v>3862827.2820000001</c:v>
                </c:pt>
                <c:pt idx="1074">
                  <c:v>3866437.7420000001</c:v>
                </c:pt>
                <c:pt idx="1075">
                  <c:v>3870029.8579999977</c:v>
                </c:pt>
                <c:pt idx="1076">
                  <c:v>3873626.8699999987</c:v>
                </c:pt>
                <c:pt idx="1077">
                  <c:v>3877230.2779999999</c:v>
                </c:pt>
                <c:pt idx="1078">
                  <c:v>3880835.571</c:v>
                </c:pt>
                <c:pt idx="1079">
                  <c:v>3884440.8529999969</c:v>
                </c:pt>
                <c:pt idx="1080">
                  <c:v>3888045.1319999998</c:v>
                </c:pt>
                <c:pt idx="1081">
                  <c:v>3891640.6319999998</c:v>
                </c:pt>
                <c:pt idx="1082">
                  <c:v>3895220.475999997</c:v>
                </c:pt>
                <c:pt idx="1083">
                  <c:v>3898802.426</c:v>
                </c:pt>
                <c:pt idx="1084">
                  <c:v>3902437.9129999969</c:v>
                </c:pt>
                <c:pt idx="1085">
                  <c:v>3906022.7250000001</c:v>
                </c:pt>
                <c:pt idx="1086">
                  <c:v>3909607.1779999998</c:v>
                </c:pt>
                <c:pt idx="1087">
                  <c:v>3913242.696</c:v>
                </c:pt>
                <c:pt idx="1088">
                  <c:v>3916824.7089999998</c:v>
                </c:pt>
                <c:pt idx="1089">
                  <c:v>3920407.5690000001</c:v>
                </c:pt>
                <c:pt idx="1090">
                  <c:v>3924040.1809999999</c:v>
                </c:pt>
                <c:pt idx="1091">
                  <c:v>3927620.3619999997</c:v>
                </c:pt>
                <c:pt idx="1092">
                  <c:v>3931249.0379999997</c:v>
                </c:pt>
                <c:pt idx="1093">
                  <c:v>3934824.67</c:v>
                </c:pt>
                <c:pt idx="1094">
                  <c:v>3938447.7250000001</c:v>
                </c:pt>
                <c:pt idx="1095">
                  <c:v>3942009.949</c:v>
                </c:pt>
                <c:pt idx="1096">
                  <c:v>3945623.5549999997</c:v>
                </c:pt>
                <c:pt idx="1097">
                  <c:v>3949237.6940000001</c:v>
                </c:pt>
                <c:pt idx="1098">
                  <c:v>3952850.4169999971</c:v>
                </c:pt>
                <c:pt idx="1099">
                  <c:v>3956412.423</c:v>
                </c:pt>
                <c:pt idx="1100">
                  <c:v>3960027</c:v>
                </c:pt>
                <c:pt idx="1101">
                  <c:v>3963643.477</c:v>
                </c:pt>
                <c:pt idx="1102">
                  <c:v>3967211.6179999998</c:v>
                </c:pt>
                <c:pt idx="1103">
                  <c:v>3970831.1239999998</c:v>
                </c:pt>
                <c:pt idx="1104">
                  <c:v>3974450.7009999999</c:v>
                </c:pt>
                <c:pt idx="1105">
                  <c:v>3978040.8840000001</c:v>
                </c:pt>
                <c:pt idx="1106">
                  <c:v>3981633.662</c:v>
                </c:pt>
                <c:pt idx="1107">
                  <c:v>3985234.390999997</c:v>
                </c:pt>
                <c:pt idx="1108">
                  <c:v>3988842.1770000001</c:v>
                </c:pt>
                <c:pt idx="1109">
                  <c:v>3992401.5789999971</c:v>
                </c:pt>
                <c:pt idx="1110">
                  <c:v>3996037.833999997</c:v>
                </c:pt>
                <c:pt idx="1111">
                  <c:v>3999607.998999997</c:v>
                </c:pt>
                <c:pt idx="1112">
                  <c:v>4003226.5279999999</c:v>
                </c:pt>
                <c:pt idx="1113">
                  <c:v>4006843.3840000001</c:v>
                </c:pt>
                <c:pt idx="1114">
                  <c:v>4010413.4129999969</c:v>
                </c:pt>
                <c:pt idx="1115">
                  <c:v>4014033.302999997</c:v>
                </c:pt>
                <c:pt idx="1116">
                  <c:v>4017646.5359999971</c:v>
                </c:pt>
                <c:pt idx="1117">
                  <c:v>4021250.3319999971</c:v>
                </c:pt>
                <c:pt idx="1118">
                  <c:v>4024800.4519999987</c:v>
                </c:pt>
                <c:pt idx="1119">
                  <c:v>4028400.5979999998</c:v>
                </c:pt>
                <c:pt idx="1120">
                  <c:v>4032051.05</c:v>
                </c:pt>
                <c:pt idx="1121">
                  <c:v>4035649.5070000002</c:v>
                </c:pt>
                <c:pt idx="1122">
                  <c:v>4039247.2030000002</c:v>
                </c:pt>
                <c:pt idx="1123">
                  <c:v>4042843.9819999998</c:v>
                </c:pt>
                <c:pt idx="1124">
                  <c:v>4046440.8019999997</c:v>
                </c:pt>
                <c:pt idx="1125">
                  <c:v>4050038.3149999972</c:v>
                </c:pt>
                <c:pt idx="1126">
                  <c:v>4053636.3499999987</c:v>
                </c:pt>
                <c:pt idx="1127">
                  <c:v>4057234.446</c:v>
                </c:pt>
                <c:pt idx="1128">
                  <c:v>4060832.0759999971</c:v>
                </c:pt>
                <c:pt idx="1129">
                  <c:v>4064428.1740000001</c:v>
                </c:pt>
                <c:pt idx="1130">
                  <c:v>4068021.9119999977</c:v>
                </c:pt>
                <c:pt idx="1131">
                  <c:v>4071611.0359999971</c:v>
                </c:pt>
                <c:pt idx="1132">
                  <c:v>4075249.5240000002</c:v>
                </c:pt>
                <c:pt idx="1133">
                  <c:v>4078837.3249999997</c:v>
                </c:pt>
                <c:pt idx="1134">
                  <c:v>4082429.233</c:v>
                </c:pt>
                <c:pt idx="1135">
                  <c:v>4086028.713</c:v>
                </c:pt>
                <c:pt idx="1136">
                  <c:v>4089636.253</c:v>
                </c:pt>
                <c:pt idx="1137">
                  <c:v>4093200.0749999997</c:v>
                </c:pt>
                <c:pt idx="1138">
                  <c:v>4096826.44</c:v>
                </c:pt>
                <c:pt idx="1139">
                  <c:v>4100408.8879999998</c:v>
                </c:pt>
                <c:pt idx="1140">
                  <c:v>4104044.1630000002</c:v>
                </c:pt>
                <c:pt idx="1141">
                  <c:v>4107630.0970000001</c:v>
                </c:pt>
                <c:pt idx="1142">
                  <c:v>4111217.5559999971</c:v>
                </c:pt>
                <c:pt idx="1143">
                  <c:v>4114805.3670000001</c:v>
                </c:pt>
                <c:pt idx="1144">
                  <c:v>4118447.0090000001</c:v>
                </c:pt>
                <c:pt idx="1145">
                  <c:v>4122048.5839999998</c:v>
                </c:pt>
                <c:pt idx="1146">
                  <c:v>4125609.7140000002</c:v>
                </c:pt>
                <c:pt idx="1147">
                  <c:v>4129250.4909999971</c:v>
                </c:pt>
                <c:pt idx="1148">
                  <c:v>4132840.1540000001</c:v>
                </c:pt>
                <c:pt idx="1149">
                  <c:v>4136440.2609999999</c:v>
                </c:pt>
                <c:pt idx="1150">
                  <c:v>4140002.202</c:v>
                </c:pt>
                <c:pt idx="1151">
                  <c:v>4143624.2829999998</c:v>
                </c:pt>
                <c:pt idx="1152">
                  <c:v>4147247.3419999997</c:v>
                </c:pt>
                <c:pt idx="1153">
                  <c:v>4150840.8849999998</c:v>
                </c:pt>
                <c:pt idx="1154">
                  <c:v>4154431.0789999971</c:v>
                </c:pt>
                <c:pt idx="1155">
                  <c:v>4158032.4359999974</c:v>
                </c:pt>
                <c:pt idx="1156">
                  <c:v>4161645.4179999987</c:v>
                </c:pt>
                <c:pt idx="1157">
                  <c:v>4165218.1</c:v>
                </c:pt>
                <c:pt idx="1158">
                  <c:v>4168841.890999997</c:v>
                </c:pt>
                <c:pt idx="1159">
                  <c:v>4172433.5749999997</c:v>
                </c:pt>
                <c:pt idx="1160">
                  <c:v>4176026.4449999998</c:v>
                </c:pt>
                <c:pt idx="1161">
                  <c:v>4179630.52</c:v>
                </c:pt>
                <c:pt idx="1162">
                  <c:v>4183245.2140000002</c:v>
                </c:pt>
                <c:pt idx="1163">
                  <c:v>4186821.57</c:v>
                </c:pt>
                <c:pt idx="1164">
                  <c:v>4190443.844</c:v>
                </c:pt>
                <c:pt idx="1165">
                  <c:v>4194028.693</c:v>
                </c:pt>
                <c:pt idx="1166">
                  <c:v>4197622.2210000008</c:v>
                </c:pt>
                <c:pt idx="1167">
                  <c:v>4201228.1289999997</c:v>
                </c:pt>
                <c:pt idx="1168">
                  <c:v>4204846.8170000007</c:v>
                </c:pt>
                <c:pt idx="1169">
                  <c:v>4208422.9130000016</c:v>
                </c:pt>
                <c:pt idx="1170">
                  <c:v>4212029.2510000002</c:v>
                </c:pt>
                <c:pt idx="1171">
                  <c:v>4215615.4590000017</c:v>
                </c:pt>
                <c:pt idx="1172">
                  <c:v>4219212.9580000024</c:v>
                </c:pt>
                <c:pt idx="1173">
                  <c:v>4222822.5080000004</c:v>
                </c:pt>
                <c:pt idx="1174">
                  <c:v>4226444.0520000001</c:v>
                </c:pt>
                <c:pt idx="1175">
                  <c:v>4230016.6780000003</c:v>
                </c:pt>
                <c:pt idx="1176">
                  <c:v>4233625.5639999993</c:v>
                </c:pt>
                <c:pt idx="1177">
                  <c:v>4237214.4800000004</c:v>
                </c:pt>
                <c:pt idx="1178">
                  <c:v>4240811.9870000044</c:v>
                </c:pt>
                <c:pt idx="1179">
                  <c:v>4244416.8460000008</c:v>
                </c:pt>
                <c:pt idx="1180">
                  <c:v>4248027.2610000009</c:v>
                </c:pt>
                <c:pt idx="1181">
                  <c:v>4251640.8680000007</c:v>
                </c:pt>
                <c:pt idx="1182">
                  <c:v>4255208.9720000057</c:v>
                </c:pt>
                <c:pt idx="1183">
                  <c:v>4258823.659</c:v>
                </c:pt>
                <c:pt idx="1184">
                  <c:v>4262432.8770000003</c:v>
                </c:pt>
                <c:pt idx="1185">
                  <c:v>4266029.8340000007</c:v>
                </c:pt>
                <c:pt idx="1186">
                  <c:v>4269631.0260000005</c:v>
                </c:pt>
                <c:pt idx="1187">
                  <c:v>4273235.0260000005</c:v>
                </c:pt>
                <c:pt idx="1188">
                  <c:v>4276842.5860000001</c:v>
                </c:pt>
                <c:pt idx="1189">
                  <c:v>4280400.9400000004</c:v>
                </c:pt>
                <c:pt idx="1190">
                  <c:v>4284010.9930000016</c:v>
                </c:pt>
                <c:pt idx="1191">
                  <c:v>4287624.216</c:v>
                </c:pt>
                <c:pt idx="1192">
                  <c:v>4291239.1980000008</c:v>
                </c:pt>
                <c:pt idx="1193">
                  <c:v>4294805.58</c:v>
                </c:pt>
                <c:pt idx="1194">
                  <c:v>4298425.1070000008</c:v>
                </c:pt>
                <c:pt idx="1195">
                  <c:v>4302042.7010000004</c:v>
                </c:pt>
                <c:pt idx="1196">
                  <c:v>4305612.55</c:v>
                </c:pt>
                <c:pt idx="1197">
                  <c:v>4309234.3930000002</c:v>
                </c:pt>
                <c:pt idx="1198">
                  <c:v>4312806.7660000008</c:v>
                </c:pt>
                <c:pt idx="1199">
                  <c:v>4316430.6350000007</c:v>
                </c:pt>
                <c:pt idx="1200">
                  <c:v>4320001.3780000014</c:v>
                </c:pt>
                <c:pt idx="1201">
                  <c:v>4323625.5</c:v>
                </c:pt>
                <c:pt idx="1202">
                  <c:v>4327249.9130000016</c:v>
                </c:pt>
                <c:pt idx="1203">
                  <c:v>4330822.07</c:v>
                </c:pt>
                <c:pt idx="1204">
                  <c:v>4334445.2540000007</c:v>
                </c:pt>
                <c:pt idx="1205">
                  <c:v>4338016.0580000002</c:v>
                </c:pt>
                <c:pt idx="1206">
                  <c:v>4341641.6620000005</c:v>
                </c:pt>
                <c:pt idx="1207">
                  <c:v>4345215.49</c:v>
                </c:pt>
                <c:pt idx="1208">
                  <c:v>4348843.4030000018</c:v>
                </c:pt>
                <c:pt idx="1209">
                  <c:v>4352419.6050000004</c:v>
                </c:pt>
                <c:pt idx="1210">
                  <c:v>4356050.8</c:v>
                </c:pt>
                <c:pt idx="1211">
                  <c:v>4359629.7180000003</c:v>
                </c:pt>
                <c:pt idx="1212">
                  <c:v>4363209.648</c:v>
                </c:pt>
                <c:pt idx="1213">
                  <c:v>4366843.3080000002</c:v>
                </c:pt>
                <c:pt idx="1214">
                  <c:v>4370425.7370000044</c:v>
                </c:pt>
                <c:pt idx="1215">
                  <c:v>4374007.199</c:v>
                </c:pt>
                <c:pt idx="1216">
                  <c:v>4377626.9110000003</c:v>
                </c:pt>
                <c:pt idx="1217">
                  <c:v>4381220.6170000006</c:v>
                </c:pt>
                <c:pt idx="1218">
                  <c:v>4384828.4570000004</c:v>
                </c:pt>
                <c:pt idx="1219">
                  <c:v>4388403.6239999998</c:v>
                </c:pt>
                <c:pt idx="1220">
                  <c:v>4392000.3480000002</c:v>
                </c:pt>
                <c:pt idx="1221">
                  <c:v>4395614.0050000008</c:v>
                </c:pt>
                <c:pt idx="1222">
                  <c:v>4399246.2870000014</c:v>
                </c:pt>
                <c:pt idx="1223">
                  <c:v>4402808.28</c:v>
                </c:pt>
                <c:pt idx="1224">
                  <c:v>4406402.8660000004</c:v>
                </c:pt>
                <c:pt idx="1225">
                  <c:v>4410031.6149999993</c:v>
                </c:pt>
                <c:pt idx="1226">
                  <c:v>4413602.1360000009</c:v>
                </c:pt>
                <c:pt idx="1227">
                  <c:v>4417214.3370000003</c:v>
                </c:pt>
                <c:pt idx="1228">
                  <c:v>4420820.8380000014</c:v>
                </c:pt>
                <c:pt idx="1229">
                  <c:v>4424411.3710000003</c:v>
                </c:pt>
                <c:pt idx="1230">
                  <c:v>4428030.2700000014</c:v>
                </c:pt>
                <c:pt idx="1231">
                  <c:v>4431636.5520000001</c:v>
                </c:pt>
                <c:pt idx="1232">
                  <c:v>4435203.49</c:v>
                </c:pt>
                <c:pt idx="1233">
                  <c:v>4438800.0720000034</c:v>
                </c:pt>
                <c:pt idx="1234">
                  <c:v>4442436.1439999994</c:v>
                </c:pt>
                <c:pt idx="1235">
                  <c:v>4446039.9310000064</c:v>
                </c:pt>
                <c:pt idx="1236">
                  <c:v>4449625.2130000005</c:v>
                </c:pt>
                <c:pt idx="1237">
                  <c:v>4453200.0180000002</c:v>
                </c:pt>
                <c:pt idx="1238">
                  <c:v>4456810.6880000001</c:v>
                </c:pt>
                <c:pt idx="1239">
                  <c:v>4460419.5040000007</c:v>
                </c:pt>
                <c:pt idx="1240">
                  <c:v>4464031.4310000064</c:v>
                </c:pt>
                <c:pt idx="1241">
                  <c:v>4467611.6010000007</c:v>
                </c:pt>
                <c:pt idx="1242">
                  <c:v>4471205.5930000003</c:v>
                </c:pt>
                <c:pt idx="1243">
                  <c:v>4474817.6560000004</c:v>
                </c:pt>
                <c:pt idx="1244">
                  <c:v>4478411.9210000001</c:v>
                </c:pt>
                <c:pt idx="1245">
                  <c:v>4482030.8840000005</c:v>
                </c:pt>
                <c:pt idx="1246">
                  <c:v>4485637.2910000002</c:v>
                </c:pt>
                <c:pt idx="1247">
                  <c:v>4489232.5090000015</c:v>
                </c:pt>
                <c:pt idx="1248">
                  <c:v>4492817.2050000001</c:v>
                </c:pt>
                <c:pt idx="1249">
                  <c:v>4496430.3710000003</c:v>
                </c:pt>
                <c:pt idx="1250">
                  <c:v>4500032.5790000018</c:v>
                </c:pt>
                <c:pt idx="1251">
                  <c:v>4503622.699</c:v>
                </c:pt>
                <c:pt idx="1252">
                  <c:v>4507237.466</c:v>
                </c:pt>
                <c:pt idx="1253">
                  <c:v>4510836.34</c:v>
                </c:pt>
                <c:pt idx="1254">
                  <c:v>4514417.6510000005</c:v>
                </c:pt>
                <c:pt idx="1255">
                  <c:v>4518018.0460000001</c:v>
                </c:pt>
                <c:pt idx="1256">
                  <c:v>4521636.4470000034</c:v>
                </c:pt>
                <c:pt idx="1257">
                  <c:v>4525235.1129999999</c:v>
                </c:pt>
                <c:pt idx="1258">
                  <c:v>4528814.8740000008</c:v>
                </c:pt>
                <c:pt idx="1259">
                  <c:v>4532413.9370000064</c:v>
                </c:pt>
                <c:pt idx="1260">
                  <c:v>4536033.182</c:v>
                </c:pt>
                <c:pt idx="1261">
                  <c:v>4539600.233</c:v>
                </c:pt>
                <c:pt idx="1262">
                  <c:v>4543226.682</c:v>
                </c:pt>
                <c:pt idx="1263">
                  <c:v>4546803.8440000005</c:v>
                </c:pt>
                <c:pt idx="1264">
                  <c:v>4550406.0730000017</c:v>
                </c:pt>
                <c:pt idx="1265">
                  <c:v>4554034.2890000017</c:v>
                </c:pt>
                <c:pt idx="1266">
                  <c:v>4557617.0780000044</c:v>
                </c:pt>
                <c:pt idx="1267">
                  <c:v>4561227.8850000007</c:v>
                </c:pt>
                <c:pt idx="1268">
                  <c:v>4564831.4480000054</c:v>
                </c:pt>
                <c:pt idx="1269">
                  <c:v>4568428.6340000005</c:v>
                </c:pt>
                <c:pt idx="1270">
                  <c:v>4572020.2280000001</c:v>
                </c:pt>
                <c:pt idx="1271">
                  <c:v>4575606.949</c:v>
                </c:pt>
                <c:pt idx="1272">
                  <c:v>4579225.2760000024</c:v>
                </c:pt>
                <c:pt idx="1273">
                  <c:v>4582804.2060000002</c:v>
                </c:pt>
                <c:pt idx="1274">
                  <c:v>4586415.9290000005</c:v>
                </c:pt>
                <c:pt idx="1275">
                  <c:v>4590025.2070000004</c:v>
                </c:pt>
                <c:pt idx="1276">
                  <c:v>4593632.5720000034</c:v>
                </c:pt>
                <c:pt idx="1277">
                  <c:v>4597202.8430000003</c:v>
                </c:pt>
                <c:pt idx="1278">
                  <c:v>4600807.92</c:v>
                </c:pt>
                <c:pt idx="1279">
                  <c:v>4604412.568</c:v>
                </c:pt>
                <c:pt idx="1280">
                  <c:v>4608017.2320000054</c:v>
                </c:pt>
                <c:pt idx="1281">
                  <c:v>4611622.3370000003</c:v>
                </c:pt>
                <c:pt idx="1282">
                  <c:v>4615228.2790000001</c:v>
                </c:pt>
                <c:pt idx="1283">
                  <c:v>4618835.4190000016</c:v>
                </c:pt>
                <c:pt idx="1284">
                  <c:v>4622408.3380000014</c:v>
                </c:pt>
                <c:pt idx="1285">
                  <c:v>4626018.7660000008</c:v>
                </c:pt>
                <c:pt idx="1286">
                  <c:v>4629631.22</c:v>
                </c:pt>
                <c:pt idx="1287">
                  <c:v>4633210.1160000004</c:v>
                </c:pt>
                <c:pt idx="1288">
                  <c:v>4636827.2410000004</c:v>
                </c:pt>
                <c:pt idx="1289">
                  <c:v>4640411.2050000001</c:v>
                </c:pt>
                <c:pt idx="1290">
                  <c:v>4644033.9730000002</c:v>
                </c:pt>
                <c:pt idx="1291">
                  <c:v>4647624.0950000007</c:v>
                </c:pt>
                <c:pt idx="1292">
                  <c:v>4651217.6870000008</c:v>
                </c:pt>
                <c:pt idx="1293">
                  <c:v>4654814.9950000001</c:v>
                </c:pt>
                <c:pt idx="1294">
                  <c:v>4658416.2770000044</c:v>
                </c:pt>
                <c:pt idx="1295">
                  <c:v>4662021.8040000005</c:v>
                </c:pt>
                <c:pt idx="1296">
                  <c:v>4665631.8480000002</c:v>
                </c:pt>
                <c:pt idx="1297">
                  <c:v>4669210.517</c:v>
                </c:pt>
                <c:pt idx="1298">
                  <c:v>4672830.3860000009</c:v>
                </c:pt>
                <c:pt idx="1299">
                  <c:v>4676419.3210000005</c:v>
                </c:pt>
                <c:pt idx="1300">
                  <c:v>4680013.7420000024</c:v>
                </c:pt>
                <c:pt idx="1301">
                  <c:v>4683613.8900000006</c:v>
                </c:pt>
                <c:pt idx="1302">
                  <c:v>4687219.9920000024</c:v>
                </c:pt>
                <c:pt idx="1303">
                  <c:v>4690832.2710000034</c:v>
                </c:pt>
                <c:pt idx="1304">
                  <c:v>4694414.3460000008</c:v>
                </c:pt>
                <c:pt idx="1305">
                  <c:v>4698002.8530000001</c:v>
                </c:pt>
                <c:pt idx="1306">
                  <c:v>4701634.6669999994</c:v>
                </c:pt>
                <c:pt idx="1307">
                  <c:v>4705236.5440000007</c:v>
                </c:pt>
                <c:pt idx="1308">
                  <c:v>4708808.3710000003</c:v>
                </c:pt>
                <c:pt idx="1309">
                  <c:v>4712423.8610000005</c:v>
                </c:pt>
                <c:pt idx="1310">
                  <c:v>4716009.2590000015</c:v>
                </c:pt>
                <c:pt idx="1311">
                  <c:v>4719601.4160000002</c:v>
                </c:pt>
                <c:pt idx="1312">
                  <c:v>4723200.2920000004</c:v>
                </c:pt>
                <c:pt idx="1313">
                  <c:v>4726805.8190000001</c:v>
                </c:pt>
                <c:pt idx="1314">
                  <c:v>4730417.9190000016</c:v>
                </c:pt>
                <c:pt idx="1315">
                  <c:v>4734036.5040000007</c:v>
                </c:pt>
                <c:pt idx="1316">
                  <c:v>4737624.0840000007</c:v>
                </c:pt>
                <c:pt idx="1317">
                  <c:v>4741217.8289999999</c:v>
                </c:pt>
                <c:pt idx="1318">
                  <c:v>4744817.6149999993</c:v>
                </c:pt>
                <c:pt idx="1319">
                  <c:v>4748423.3020000001</c:v>
                </c:pt>
                <c:pt idx="1320">
                  <c:v>4752034.7430000016</c:v>
                </c:pt>
                <c:pt idx="1321">
                  <c:v>4755614.0790000018</c:v>
                </c:pt>
                <c:pt idx="1322">
                  <c:v>4759236.5020000003</c:v>
                </c:pt>
                <c:pt idx="1323">
                  <c:v>4762826.3830000004</c:v>
                </c:pt>
                <c:pt idx="1324">
                  <c:v>4766421.2680000002</c:v>
                </c:pt>
                <c:pt idx="1325">
                  <c:v>4770021</c:v>
                </c:pt>
                <c:pt idx="1326">
                  <c:v>4773625.4210000001</c:v>
                </c:pt>
                <c:pt idx="1327">
                  <c:v>4777234.3820000002</c:v>
                </c:pt>
                <c:pt idx="1328">
                  <c:v>4780809.6810000008</c:v>
                </c:pt>
                <c:pt idx="1329">
                  <c:v>4784427.2570000002</c:v>
                </c:pt>
                <c:pt idx="1330">
                  <c:v>4788010.8310000002</c:v>
                </c:pt>
                <c:pt idx="1331">
                  <c:v>4791636.523</c:v>
                </c:pt>
                <c:pt idx="1332">
                  <c:v>4795227.8720000004</c:v>
                </c:pt>
                <c:pt idx="1333">
                  <c:v>4798822.9060000004</c:v>
                </c:pt>
                <c:pt idx="1334">
                  <c:v>4802421.5380000034</c:v>
                </c:pt>
                <c:pt idx="1335">
                  <c:v>4806023.7150000008</c:v>
                </c:pt>
                <c:pt idx="1336">
                  <c:v>4809629.4040000001</c:v>
                </c:pt>
                <c:pt idx="1337">
                  <c:v>4813200.1649999991</c:v>
                </c:pt>
                <c:pt idx="1338">
                  <c:v>4816812.7680000002</c:v>
                </c:pt>
                <c:pt idx="1339">
                  <c:v>4820428.8100000005</c:v>
                </c:pt>
                <c:pt idx="1340">
                  <c:v>4824009.7230000002</c:v>
                </c:pt>
                <c:pt idx="1341">
                  <c:v>4827632.4530000016</c:v>
                </c:pt>
                <c:pt idx="1342">
                  <c:v>4831219.875</c:v>
                </c:pt>
                <c:pt idx="1343">
                  <c:v>4834810.4980000034</c:v>
                </c:pt>
                <c:pt idx="1344">
                  <c:v>4838404.3539999994</c:v>
                </c:pt>
                <c:pt idx="1345">
                  <c:v>4842001.517</c:v>
                </c:pt>
                <c:pt idx="1346">
                  <c:v>4845602.0980000002</c:v>
                </c:pt>
                <c:pt idx="1347">
                  <c:v>4849206.2360000014</c:v>
                </c:pt>
                <c:pt idx="1348">
                  <c:v>4852814.074</c:v>
                </c:pt>
                <c:pt idx="1349">
                  <c:v>4856425.7550000008</c:v>
                </c:pt>
                <c:pt idx="1350">
                  <c:v>4860002.517</c:v>
                </c:pt>
                <c:pt idx="1351">
                  <c:v>4863622.2580000004</c:v>
                </c:pt>
                <c:pt idx="1352">
                  <c:v>4867207.2620000001</c:v>
                </c:pt>
                <c:pt idx="1353">
                  <c:v>4870835.53</c:v>
                </c:pt>
                <c:pt idx="1354">
                  <c:v>4874429.0239999993</c:v>
                </c:pt>
                <c:pt idx="1355">
                  <c:v>4878026.71</c:v>
                </c:pt>
                <c:pt idx="1356">
                  <c:v>4881628.6039999994</c:v>
                </c:pt>
                <c:pt idx="1357">
                  <c:v>4885234.7810000004</c:v>
                </c:pt>
                <c:pt idx="1358">
                  <c:v>4888806.0960000008</c:v>
                </c:pt>
                <c:pt idx="1359">
                  <c:v>4892421.2020000014</c:v>
                </c:pt>
                <c:pt idx="1360">
                  <c:v>4896001.7040000008</c:v>
                </c:pt>
                <c:pt idx="1361">
                  <c:v>4899626.5010000002</c:v>
                </c:pt>
                <c:pt idx="1362">
                  <c:v>4903216.9410000024</c:v>
                </c:pt>
                <c:pt idx="1363">
                  <c:v>4906812.4560000002</c:v>
                </c:pt>
                <c:pt idx="1364">
                  <c:v>4910413.0350000001</c:v>
                </c:pt>
                <c:pt idx="1365">
                  <c:v>4914018.6450000005</c:v>
                </c:pt>
                <c:pt idx="1366">
                  <c:v>4917629.24</c:v>
                </c:pt>
                <c:pt idx="1367">
                  <c:v>4921205.0370000014</c:v>
                </c:pt>
                <c:pt idx="1368">
                  <c:v>4924825.5239999993</c:v>
                </c:pt>
                <c:pt idx="1369">
                  <c:v>4928411.2220000001</c:v>
                </c:pt>
                <c:pt idx="1370">
                  <c:v>4932002.0330000017</c:v>
                </c:pt>
                <c:pt idx="1371">
                  <c:v>4935638.0940000005</c:v>
                </c:pt>
                <c:pt idx="1372">
                  <c:v>4939239.6090000002</c:v>
                </c:pt>
                <c:pt idx="1373">
                  <c:v>4942806.4560000002</c:v>
                </c:pt>
                <c:pt idx="1374">
                  <c:v>4946418.7890000017</c:v>
                </c:pt>
                <c:pt idx="1375">
                  <c:v>4950036.5030000005</c:v>
                </c:pt>
                <c:pt idx="1376">
                  <c:v>4953619.2010000004</c:v>
                </c:pt>
                <c:pt idx="1377">
                  <c:v>4957206.8820000002</c:v>
                </c:pt>
                <c:pt idx="1378">
                  <c:v>4960839.7180000003</c:v>
                </c:pt>
                <c:pt idx="1379">
                  <c:v>4964436.7210000008</c:v>
                </c:pt>
                <c:pt idx="1380">
                  <c:v>4968037.9640000006</c:v>
                </c:pt>
                <c:pt idx="1381">
                  <c:v>4971602.6539999992</c:v>
                </c:pt>
                <c:pt idx="1382">
                  <c:v>4975211.5660000006</c:v>
                </c:pt>
                <c:pt idx="1383">
                  <c:v>4978823.9980000034</c:v>
                </c:pt>
                <c:pt idx="1384">
                  <c:v>4982439.7650000006</c:v>
                </c:pt>
                <c:pt idx="1385">
                  <c:v>4986018.0280000009</c:v>
                </c:pt>
                <c:pt idx="1386">
                  <c:v>4989639.983</c:v>
                </c:pt>
                <c:pt idx="1387">
                  <c:v>4993224.1410000008</c:v>
                </c:pt>
                <c:pt idx="1388">
                  <c:v>4996811.1220000004</c:v>
                </c:pt>
                <c:pt idx="1389">
                  <c:v>5000400.9130000016</c:v>
                </c:pt>
                <c:pt idx="1390">
                  <c:v>5004034.3820000002</c:v>
                </c:pt>
                <c:pt idx="1391">
                  <c:v>5007629.9370000064</c:v>
                </c:pt>
                <c:pt idx="1392">
                  <c:v>5011228.4540000008</c:v>
                </c:pt>
                <c:pt idx="1393">
                  <c:v>5014830.0020000003</c:v>
                </c:pt>
                <c:pt idx="1394">
                  <c:v>5018434.6520000007</c:v>
                </c:pt>
                <c:pt idx="1395">
                  <c:v>5022001.4670000002</c:v>
                </c:pt>
                <c:pt idx="1396">
                  <c:v>5025612.5380000034</c:v>
                </c:pt>
                <c:pt idx="1397">
                  <c:v>5029226.9920000024</c:v>
                </c:pt>
                <c:pt idx="1398">
                  <c:v>5032803.8160000006</c:v>
                </c:pt>
                <c:pt idx="1399">
                  <c:v>5036425.3620000007</c:v>
                </c:pt>
                <c:pt idx="1400">
                  <c:v>5040009.46</c:v>
                </c:pt>
                <c:pt idx="1401">
                  <c:v>5043638.6460000006</c:v>
                </c:pt>
                <c:pt idx="1402">
                  <c:v>5047230.585</c:v>
                </c:pt>
                <c:pt idx="1403">
                  <c:v>5050826.6320000002</c:v>
                </c:pt>
                <c:pt idx="1404">
                  <c:v>5054426.909</c:v>
                </c:pt>
                <c:pt idx="1405">
                  <c:v>5058031.517</c:v>
                </c:pt>
                <c:pt idx="1406">
                  <c:v>5061640.5390000017</c:v>
                </c:pt>
                <c:pt idx="1407">
                  <c:v>5065212.49</c:v>
                </c:pt>
                <c:pt idx="1408">
                  <c:v>5068830.5050000008</c:v>
                </c:pt>
                <c:pt idx="1409">
                  <c:v>5072411.4760000044</c:v>
                </c:pt>
                <c:pt idx="1410">
                  <c:v>5076038.7460000003</c:v>
                </c:pt>
                <c:pt idx="1411">
                  <c:v>5079629.0070000002</c:v>
                </c:pt>
                <c:pt idx="1412">
                  <c:v>5083224.01</c:v>
                </c:pt>
                <c:pt idx="1413">
                  <c:v>5086823.8510000007</c:v>
                </c:pt>
                <c:pt idx="1414">
                  <c:v>5090428.6310000001</c:v>
                </c:pt>
                <c:pt idx="1415">
                  <c:v>5094038.4530000016</c:v>
                </c:pt>
                <c:pt idx="1416">
                  <c:v>5097611.3560000006</c:v>
                </c:pt>
                <c:pt idx="1417">
                  <c:v>5101231.5200000005</c:v>
                </c:pt>
                <c:pt idx="1418">
                  <c:v>5104814.875</c:v>
                </c:pt>
                <c:pt idx="1419">
                  <c:v>5108403.6129999999</c:v>
                </c:pt>
                <c:pt idx="1420">
                  <c:v>5112040.1900000004</c:v>
                </c:pt>
                <c:pt idx="1421">
                  <c:v>5115640.1830000002</c:v>
                </c:pt>
                <c:pt idx="1422">
                  <c:v>5119203.5370000014</c:v>
                </c:pt>
                <c:pt idx="1423">
                  <c:v>5122815.2340000002</c:v>
                </c:pt>
                <c:pt idx="1424">
                  <c:v>5126433.0190000003</c:v>
                </c:pt>
                <c:pt idx="1425">
                  <c:v>5130014.352</c:v>
                </c:pt>
                <c:pt idx="1426">
                  <c:v>5133601.892</c:v>
                </c:pt>
                <c:pt idx="1427">
                  <c:v>5137238.6039999994</c:v>
                </c:pt>
                <c:pt idx="1428">
                  <c:v>5140839.0639999993</c:v>
                </c:pt>
                <c:pt idx="1429">
                  <c:v>5144403.1810000008</c:v>
                </c:pt>
                <c:pt idx="1430">
                  <c:v>5148016.9760000044</c:v>
                </c:pt>
                <c:pt idx="1431">
                  <c:v>5151637.6860000007</c:v>
                </c:pt>
                <c:pt idx="1432">
                  <c:v>5155222.2430000016</c:v>
                </c:pt>
                <c:pt idx="1433">
                  <c:v>5158813.8950000005</c:v>
                </c:pt>
                <c:pt idx="1434">
                  <c:v>5162412.8510000007</c:v>
                </c:pt>
                <c:pt idx="1435">
                  <c:v>5166019.3330000015</c:v>
                </c:pt>
                <c:pt idx="1436">
                  <c:v>5169633.5580000002</c:v>
                </c:pt>
                <c:pt idx="1437">
                  <c:v>5173212.0410000002</c:v>
                </c:pt>
                <c:pt idx="1438">
                  <c:v>5176842.2490000017</c:v>
                </c:pt>
                <c:pt idx="1439">
                  <c:v>5180436.8639999991</c:v>
                </c:pt>
                <c:pt idx="1440">
                  <c:v>5184039.6510000005</c:v>
                </c:pt>
                <c:pt idx="1441">
                  <c:v>5187606.4680000003</c:v>
                </c:pt>
                <c:pt idx="1442">
                  <c:v>5191225.1609999994</c:v>
                </c:pt>
                <c:pt idx="1443">
                  <c:v>5194807.1050000004</c:v>
                </c:pt>
                <c:pt idx="1444">
                  <c:v>5198440.284</c:v>
                </c:pt>
                <c:pt idx="1445">
                  <c:v>5202035.6000000006</c:v>
                </c:pt>
                <c:pt idx="1446">
                  <c:v>5205636.8629999999</c:v>
                </c:pt>
                <c:pt idx="1447">
                  <c:v>5209243.6689999998</c:v>
                </c:pt>
                <c:pt idx="1448">
                  <c:v>5212811.0590000004</c:v>
                </c:pt>
                <c:pt idx="1449">
                  <c:v>5216427.9650000008</c:v>
                </c:pt>
                <c:pt idx="1450">
                  <c:v>5220004.9060000004</c:v>
                </c:pt>
                <c:pt idx="1451">
                  <c:v>5223631.1970000006</c:v>
                </c:pt>
                <c:pt idx="1452">
                  <c:v>5227217.2430000016</c:v>
                </c:pt>
                <c:pt idx="1453">
                  <c:v>5230807.7720000064</c:v>
                </c:pt>
                <c:pt idx="1454">
                  <c:v>5234402.8060000008</c:v>
                </c:pt>
                <c:pt idx="1455">
                  <c:v>5238002.398</c:v>
                </c:pt>
                <c:pt idx="1456">
                  <c:v>5241606.6330000004</c:v>
                </c:pt>
                <c:pt idx="1457">
                  <c:v>5245215.6149999993</c:v>
                </c:pt>
                <c:pt idx="1458">
                  <c:v>5248829.4630000005</c:v>
                </c:pt>
                <c:pt idx="1459">
                  <c:v>5252403.0280000009</c:v>
                </c:pt>
                <c:pt idx="1460">
                  <c:v>5256026.8810000001</c:v>
                </c:pt>
                <c:pt idx="1461">
                  <c:v>5259610.5110000009</c:v>
                </c:pt>
                <c:pt idx="1462">
                  <c:v>5263244.7210000008</c:v>
                </c:pt>
                <c:pt idx="1463">
                  <c:v>5266838.7380000064</c:v>
                </c:pt>
                <c:pt idx="1464">
                  <c:v>5270438.0450000009</c:v>
                </c:pt>
                <c:pt idx="1465">
                  <c:v>5274042.74</c:v>
                </c:pt>
                <c:pt idx="1466">
                  <c:v>5277607.1860000007</c:v>
                </c:pt>
                <c:pt idx="1467">
                  <c:v>5281222.8720000004</c:v>
                </c:pt>
                <c:pt idx="1468">
                  <c:v>5284844.2110000001</c:v>
                </c:pt>
                <c:pt idx="1469">
                  <c:v>5288425.3139999993</c:v>
                </c:pt>
                <c:pt idx="1470">
                  <c:v>5292012.0140000004</c:v>
                </c:pt>
                <c:pt idx="1471">
                  <c:v>5295604.3020000001</c:v>
                </c:pt>
                <c:pt idx="1472">
                  <c:v>5299202.1229999997</c:v>
                </c:pt>
                <c:pt idx="1473">
                  <c:v>5302805.3930000002</c:v>
                </c:pt>
                <c:pt idx="1474">
                  <c:v>5306414.0370000014</c:v>
                </c:pt>
                <c:pt idx="1475">
                  <c:v>5310028.0210000006</c:v>
                </c:pt>
                <c:pt idx="1476">
                  <c:v>5313600.9410000024</c:v>
                </c:pt>
                <c:pt idx="1477">
                  <c:v>5317225.699</c:v>
                </c:pt>
                <c:pt idx="1478">
                  <c:v>5320809.5070000002</c:v>
                </c:pt>
                <c:pt idx="1479">
                  <c:v>5324445.6520000007</c:v>
                </c:pt>
                <c:pt idx="1480">
                  <c:v>5328041.1249999991</c:v>
                </c:pt>
                <c:pt idx="1481">
                  <c:v>5331642.7480000034</c:v>
                </c:pt>
                <c:pt idx="1482">
                  <c:v>5335203.8720000004</c:v>
                </c:pt>
                <c:pt idx="1483">
                  <c:v>5338818.4420000054</c:v>
                </c:pt>
                <c:pt idx="1484">
                  <c:v>5342439.8229999999</c:v>
                </c:pt>
                <c:pt idx="1485">
                  <c:v>5346020.9450000003</c:v>
                </c:pt>
                <c:pt idx="1486">
                  <c:v>5349608.8100000005</c:v>
                </c:pt>
                <c:pt idx="1487">
                  <c:v>5353203.3950000005</c:v>
                </c:pt>
                <c:pt idx="1488">
                  <c:v>5356804.6790000005</c:v>
                </c:pt>
                <c:pt idx="1489">
                  <c:v>5360412.6830000002</c:v>
                </c:pt>
                <c:pt idx="1490">
                  <c:v>5364027.4820000054</c:v>
                </c:pt>
                <c:pt idx="1491">
                  <c:v>5367601.5030000005</c:v>
                </c:pt>
                <c:pt idx="1492">
                  <c:v>5371230.2220000001</c:v>
                </c:pt>
                <c:pt idx="1493">
                  <c:v>5374818.3340000007</c:v>
                </c:pt>
                <c:pt idx="1494">
                  <c:v>5378413.7310000034</c:v>
                </c:pt>
                <c:pt idx="1495">
                  <c:v>5382016.5900000008</c:v>
                </c:pt>
                <c:pt idx="1496">
                  <c:v>5385627.0280000009</c:v>
                </c:pt>
                <c:pt idx="1497">
                  <c:v>5389245.0550000006</c:v>
                </c:pt>
                <c:pt idx="1498">
                  <c:v>5392822.1669999994</c:v>
                </c:pt>
                <c:pt idx="1499">
                  <c:v>5396406.3530000001</c:v>
                </c:pt>
                <c:pt idx="1500">
                  <c:v>5400045.9540000008</c:v>
                </c:pt>
                <c:pt idx="1501">
                  <c:v>5403643.7300000004</c:v>
                </c:pt>
                <c:pt idx="1502">
                  <c:v>5407248.0800000001</c:v>
                </c:pt>
                <c:pt idx="1503">
                  <c:v>5410810.2080000024</c:v>
                </c:pt>
                <c:pt idx="1504">
                  <c:v>5414427.8710000003</c:v>
                </c:pt>
                <c:pt idx="1505">
                  <c:v>5418003.5650000004</c:v>
                </c:pt>
                <c:pt idx="1506">
                  <c:v>5421635.6110000005</c:v>
                </c:pt>
                <c:pt idx="1507">
                  <c:v>5425226.0770000014</c:v>
                </c:pt>
                <c:pt idx="1508">
                  <c:v>5428823.9850000003</c:v>
                </c:pt>
                <c:pt idx="1509">
                  <c:v>5432429.3380000014</c:v>
                </c:pt>
                <c:pt idx="1510">
                  <c:v>5436042.0050000008</c:v>
                </c:pt>
                <c:pt idx="1511">
                  <c:v>5439612.4200000009</c:v>
                </c:pt>
              </c:numCache>
            </c:numRef>
          </c:xVal>
          <c:yVal>
            <c:numRef>
              <c:f>orifice!$F$13:$F$1524</c:f>
              <c:numCache>
                <c:formatCode>General</c:formatCode>
                <c:ptCount val="1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0.67430000000000079</c:v>
                </c:pt>
                <c:pt idx="17">
                  <c:v>1.4365999999999988</c:v>
                </c:pt>
                <c:pt idx="18">
                  <c:v>1.6037999999999986</c:v>
                </c:pt>
                <c:pt idx="19">
                  <c:v>1.6516</c:v>
                </c:pt>
                <c:pt idx="20">
                  <c:v>1.667</c:v>
                </c:pt>
                <c:pt idx="21">
                  <c:v>1.6718</c:v>
                </c:pt>
                <c:pt idx="22">
                  <c:v>1.6733</c:v>
                </c:pt>
                <c:pt idx="23">
                  <c:v>1.6738</c:v>
                </c:pt>
                <c:pt idx="24">
                  <c:v>1.6739999999999986</c:v>
                </c:pt>
                <c:pt idx="25">
                  <c:v>1.6739999999999986</c:v>
                </c:pt>
                <c:pt idx="26">
                  <c:v>1.6739999999999986</c:v>
                </c:pt>
                <c:pt idx="27">
                  <c:v>1.6739999999999986</c:v>
                </c:pt>
                <c:pt idx="28">
                  <c:v>1.6739999999999986</c:v>
                </c:pt>
                <c:pt idx="29">
                  <c:v>1.6739999999999986</c:v>
                </c:pt>
                <c:pt idx="30">
                  <c:v>1.6740999999999999</c:v>
                </c:pt>
                <c:pt idx="31">
                  <c:v>1.6745000000000001</c:v>
                </c:pt>
                <c:pt idx="32">
                  <c:v>1.6768000000000001</c:v>
                </c:pt>
                <c:pt idx="33">
                  <c:v>1.6841999999999999</c:v>
                </c:pt>
                <c:pt idx="34">
                  <c:v>1.7</c:v>
                </c:pt>
                <c:pt idx="35">
                  <c:v>1.726</c:v>
                </c:pt>
                <c:pt idx="36">
                  <c:v>1.7596999999999985</c:v>
                </c:pt>
                <c:pt idx="37">
                  <c:v>1.7962</c:v>
                </c:pt>
                <c:pt idx="38">
                  <c:v>1.8293999999999986</c:v>
                </c:pt>
                <c:pt idx="39">
                  <c:v>1.8555999999999986</c:v>
                </c:pt>
                <c:pt idx="40">
                  <c:v>1.8733</c:v>
                </c:pt>
                <c:pt idx="41">
                  <c:v>1.8828</c:v>
                </c:pt>
                <c:pt idx="42">
                  <c:v>1.8852</c:v>
                </c:pt>
                <c:pt idx="43">
                  <c:v>1.8818999999999986</c:v>
                </c:pt>
                <c:pt idx="44">
                  <c:v>1.8740000000000001</c:v>
                </c:pt>
                <c:pt idx="45">
                  <c:v>1.8627</c:v>
                </c:pt>
                <c:pt idx="46">
                  <c:v>1.8497999999999988</c:v>
                </c:pt>
                <c:pt idx="47">
                  <c:v>1.8365</c:v>
                </c:pt>
                <c:pt idx="48">
                  <c:v>1.8231999999999986</c:v>
                </c:pt>
                <c:pt idx="49">
                  <c:v>1.8101</c:v>
                </c:pt>
                <c:pt idx="50">
                  <c:v>1.7969999999999986</c:v>
                </c:pt>
                <c:pt idx="51">
                  <c:v>1.7841</c:v>
                </c:pt>
                <c:pt idx="52">
                  <c:v>1.7714999999999987</c:v>
                </c:pt>
                <c:pt idx="53">
                  <c:v>1.7585999999999986</c:v>
                </c:pt>
                <c:pt idx="54">
                  <c:v>1.7450999999999988</c:v>
                </c:pt>
                <c:pt idx="55">
                  <c:v>1.7311999999999987</c:v>
                </c:pt>
                <c:pt idx="56">
                  <c:v>1.7165999999999986</c:v>
                </c:pt>
                <c:pt idx="57">
                  <c:v>1.7012999999999983</c:v>
                </c:pt>
                <c:pt idx="58">
                  <c:v>1.6857</c:v>
                </c:pt>
                <c:pt idx="59">
                  <c:v>1.6696</c:v>
                </c:pt>
                <c:pt idx="60">
                  <c:v>1.6532</c:v>
                </c:pt>
                <c:pt idx="61">
                  <c:v>1.6364000000000001</c:v>
                </c:pt>
                <c:pt idx="62">
                  <c:v>1.6195999999999986</c:v>
                </c:pt>
                <c:pt idx="63">
                  <c:v>1.6026</c:v>
                </c:pt>
                <c:pt idx="64">
                  <c:v>1.5851999999999986</c:v>
                </c:pt>
                <c:pt idx="65">
                  <c:v>1.5672999999999986</c:v>
                </c:pt>
                <c:pt idx="66">
                  <c:v>1.5490999999999986</c:v>
                </c:pt>
                <c:pt idx="67">
                  <c:v>1.5314999999999988</c:v>
                </c:pt>
                <c:pt idx="68">
                  <c:v>1.5151999999999988</c:v>
                </c:pt>
                <c:pt idx="69">
                  <c:v>1.5007999999999986</c:v>
                </c:pt>
                <c:pt idx="70">
                  <c:v>1.487899999999998</c:v>
                </c:pt>
                <c:pt idx="71">
                  <c:v>1.4761</c:v>
                </c:pt>
                <c:pt idx="72">
                  <c:v>1.4653999999999983</c:v>
                </c:pt>
                <c:pt idx="73">
                  <c:v>1.4551999999999985</c:v>
                </c:pt>
                <c:pt idx="74">
                  <c:v>1.445599999999998</c:v>
                </c:pt>
                <c:pt idx="75">
                  <c:v>1.4367999999999987</c:v>
                </c:pt>
                <c:pt idx="76">
                  <c:v>1.4290999999999983</c:v>
                </c:pt>
                <c:pt idx="77">
                  <c:v>1.4225999999999988</c:v>
                </c:pt>
                <c:pt idx="78">
                  <c:v>1.417299999999998</c:v>
                </c:pt>
                <c:pt idx="79">
                  <c:v>1.4127999999999985</c:v>
                </c:pt>
                <c:pt idx="80">
                  <c:v>1.4089999999999983</c:v>
                </c:pt>
                <c:pt idx="81">
                  <c:v>1.4054999999999975</c:v>
                </c:pt>
                <c:pt idx="82">
                  <c:v>1.4020999999999986</c:v>
                </c:pt>
                <c:pt idx="83">
                  <c:v>1.3987000000000001</c:v>
                </c:pt>
                <c:pt idx="84">
                  <c:v>1.3949</c:v>
                </c:pt>
                <c:pt idx="85">
                  <c:v>1.3906000000000001</c:v>
                </c:pt>
                <c:pt idx="86">
                  <c:v>1.3856999999999986</c:v>
                </c:pt>
                <c:pt idx="87">
                  <c:v>1.3801000000000001</c:v>
                </c:pt>
                <c:pt idx="88">
                  <c:v>1.3737999999999986</c:v>
                </c:pt>
                <c:pt idx="89">
                  <c:v>1.367</c:v>
                </c:pt>
                <c:pt idx="90">
                  <c:v>1.3596999999999986</c:v>
                </c:pt>
                <c:pt idx="91">
                  <c:v>1.3522000000000001</c:v>
                </c:pt>
                <c:pt idx="92">
                  <c:v>1.345</c:v>
                </c:pt>
                <c:pt idx="93">
                  <c:v>1.3387</c:v>
                </c:pt>
                <c:pt idx="94">
                  <c:v>1.3334999999999986</c:v>
                </c:pt>
                <c:pt idx="95">
                  <c:v>1.3296999999999988</c:v>
                </c:pt>
                <c:pt idx="96">
                  <c:v>1.327</c:v>
                </c:pt>
                <c:pt idx="97">
                  <c:v>1.3250999999999986</c:v>
                </c:pt>
                <c:pt idx="98">
                  <c:v>1.3237999999999988</c:v>
                </c:pt>
                <c:pt idx="99">
                  <c:v>1.3231999999999986</c:v>
                </c:pt>
                <c:pt idx="100">
                  <c:v>1.3230999999999986</c:v>
                </c:pt>
                <c:pt idx="101">
                  <c:v>1.3228</c:v>
                </c:pt>
                <c:pt idx="102">
                  <c:v>1.3220000000000001</c:v>
                </c:pt>
                <c:pt idx="103">
                  <c:v>1.3206</c:v>
                </c:pt>
                <c:pt idx="104">
                  <c:v>1.3187</c:v>
                </c:pt>
                <c:pt idx="105">
                  <c:v>1.3164</c:v>
                </c:pt>
                <c:pt idx="106">
                  <c:v>1.3138999999999987</c:v>
                </c:pt>
                <c:pt idx="107">
                  <c:v>1.3112999999999986</c:v>
                </c:pt>
                <c:pt idx="108">
                  <c:v>1.3089999999999986</c:v>
                </c:pt>
                <c:pt idx="109">
                  <c:v>1.3073999999999986</c:v>
                </c:pt>
                <c:pt idx="110">
                  <c:v>1.3066</c:v>
                </c:pt>
                <c:pt idx="111">
                  <c:v>1.3064</c:v>
                </c:pt>
                <c:pt idx="112">
                  <c:v>1.306</c:v>
                </c:pt>
                <c:pt idx="113">
                  <c:v>1.3046</c:v>
                </c:pt>
                <c:pt idx="114">
                  <c:v>1.3016999999999987</c:v>
                </c:pt>
                <c:pt idx="115">
                  <c:v>1.2970999999999986</c:v>
                </c:pt>
                <c:pt idx="116">
                  <c:v>1.2907</c:v>
                </c:pt>
                <c:pt idx="117">
                  <c:v>1.2827</c:v>
                </c:pt>
                <c:pt idx="118">
                  <c:v>1.2734999999999987</c:v>
                </c:pt>
                <c:pt idx="119">
                  <c:v>1.2634999999999987</c:v>
                </c:pt>
                <c:pt idx="120">
                  <c:v>1.2535999999999985</c:v>
                </c:pt>
                <c:pt idx="121">
                  <c:v>1.2446999999999986</c:v>
                </c:pt>
                <c:pt idx="122">
                  <c:v>1.2371999999999987</c:v>
                </c:pt>
                <c:pt idx="123">
                  <c:v>1.2316999999999982</c:v>
                </c:pt>
                <c:pt idx="124">
                  <c:v>1.2282999999999986</c:v>
                </c:pt>
                <c:pt idx="125">
                  <c:v>1.2270999999999987</c:v>
                </c:pt>
                <c:pt idx="126">
                  <c:v>1.228</c:v>
                </c:pt>
                <c:pt idx="127">
                  <c:v>1.2307999999999986</c:v>
                </c:pt>
                <c:pt idx="128">
                  <c:v>1.2351999999999987</c:v>
                </c:pt>
                <c:pt idx="129">
                  <c:v>1.2404999999999986</c:v>
                </c:pt>
                <c:pt idx="130">
                  <c:v>1.2461</c:v>
                </c:pt>
                <c:pt idx="131">
                  <c:v>1.2514999999999985</c:v>
                </c:pt>
                <c:pt idx="132">
                  <c:v>1.2563</c:v>
                </c:pt>
                <c:pt idx="133">
                  <c:v>1.2601</c:v>
                </c:pt>
                <c:pt idx="134">
                  <c:v>1.2627999999999986</c:v>
                </c:pt>
                <c:pt idx="135">
                  <c:v>1.2644</c:v>
                </c:pt>
                <c:pt idx="136">
                  <c:v>1.2647999999999986</c:v>
                </c:pt>
                <c:pt idx="137">
                  <c:v>1.264</c:v>
                </c:pt>
                <c:pt idx="138">
                  <c:v>1.2618999999999982</c:v>
                </c:pt>
                <c:pt idx="139">
                  <c:v>1.2585999999999986</c:v>
                </c:pt>
                <c:pt idx="140">
                  <c:v>1.2543</c:v>
                </c:pt>
                <c:pt idx="141">
                  <c:v>1.2491999999999988</c:v>
                </c:pt>
                <c:pt idx="142">
                  <c:v>1.2436999999999983</c:v>
                </c:pt>
                <c:pt idx="143">
                  <c:v>1.2383999999999986</c:v>
                </c:pt>
                <c:pt idx="144">
                  <c:v>1.2335999999999983</c:v>
                </c:pt>
                <c:pt idx="145">
                  <c:v>1.229799999999998</c:v>
                </c:pt>
                <c:pt idx="146">
                  <c:v>1.2271999999999987</c:v>
                </c:pt>
                <c:pt idx="147">
                  <c:v>1.225799999999998</c:v>
                </c:pt>
                <c:pt idx="148">
                  <c:v>1.2252999999999985</c:v>
                </c:pt>
                <c:pt idx="149">
                  <c:v>1.2250999999999987</c:v>
                </c:pt>
                <c:pt idx="150">
                  <c:v>1.2250999999999987</c:v>
                </c:pt>
                <c:pt idx="151">
                  <c:v>1.2251999999999987</c:v>
                </c:pt>
                <c:pt idx="152">
                  <c:v>1.2253999999999985</c:v>
                </c:pt>
                <c:pt idx="153">
                  <c:v>1.226</c:v>
                </c:pt>
                <c:pt idx="154">
                  <c:v>1.2268999999999988</c:v>
                </c:pt>
                <c:pt idx="155">
                  <c:v>1.2282999999999986</c:v>
                </c:pt>
                <c:pt idx="156">
                  <c:v>1.229699999999998</c:v>
                </c:pt>
                <c:pt idx="157">
                  <c:v>1.2305999999999986</c:v>
                </c:pt>
                <c:pt idx="158">
                  <c:v>1.2302</c:v>
                </c:pt>
                <c:pt idx="159">
                  <c:v>1.2278999999999978</c:v>
                </c:pt>
                <c:pt idx="160">
                  <c:v>1.2231999999999987</c:v>
                </c:pt>
                <c:pt idx="161">
                  <c:v>1.2152999999999985</c:v>
                </c:pt>
                <c:pt idx="162">
                  <c:v>1.2048999999999987</c:v>
                </c:pt>
                <c:pt idx="163">
                  <c:v>1.1927000000000001</c:v>
                </c:pt>
                <c:pt idx="164">
                  <c:v>1.1798</c:v>
                </c:pt>
                <c:pt idx="165">
                  <c:v>1.1671</c:v>
                </c:pt>
                <c:pt idx="166">
                  <c:v>1.1552</c:v>
                </c:pt>
                <c:pt idx="167">
                  <c:v>1.1445000000000001</c:v>
                </c:pt>
                <c:pt idx="168">
                  <c:v>1.1352</c:v>
                </c:pt>
                <c:pt idx="169">
                  <c:v>1.127</c:v>
                </c:pt>
                <c:pt idx="170">
                  <c:v>1.1194999999999986</c:v>
                </c:pt>
                <c:pt idx="171">
                  <c:v>1.1133</c:v>
                </c:pt>
                <c:pt idx="172">
                  <c:v>1.1087</c:v>
                </c:pt>
                <c:pt idx="173">
                  <c:v>1.1060000000000001</c:v>
                </c:pt>
                <c:pt idx="174">
                  <c:v>1.1052</c:v>
                </c:pt>
                <c:pt idx="175">
                  <c:v>1.1062000000000001</c:v>
                </c:pt>
                <c:pt idx="176">
                  <c:v>1.1084000000000001</c:v>
                </c:pt>
                <c:pt idx="177">
                  <c:v>1.1112</c:v>
                </c:pt>
                <c:pt idx="178">
                  <c:v>1.1142000000000001</c:v>
                </c:pt>
                <c:pt idx="179">
                  <c:v>1.1173</c:v>
                </c:pt>
                <c:pt idx="180">
                  <c:v>1.1196999999999986</c:v>
                </c:pt>
                <c:pt idx="181">
                  <c:v>1.1206</c:v>
                </c:pt>
                <c:pt idx="182">
                  <c:v>1.1193</c:v>
                </c:pt>
                <c:pt idx="183">
                  <c:v>1.1156999999999986</c:v>
                </c:pt>
                <c:pt idx="184">
                  <c:v>1.1102000000000001</c:v>
                </c:pt>
                <c:pt idx="185">
                  <c:v>1.1041000000000001</c:v>
                </c:pt>
                <c:pt idx="186">
                  <c:v>1.0984</c:v>
                </c:pt>
                <c:pt idx="187">
                  <c:v>1.0942000000000001</c:v>
                </c:pt>
                <c:pt idx="188">
                  <c:v>1.0920000000000001</c:v>
                </c:pt>
                <c:pt idx="189">
                  <c:v>1.0914999999999986</c:v>
                </c:pt>
                <c:pt idx="190">
                  <c:v>1.0920000000000001</c:v>
                </c:pt>
                <c:pt idx="191">
                  <c:v>1.0926</c:v>
                </c:pt>
                <c:pt idx="192">
                  <c:v>1.0927</c:v>
                </c:pt>
                <c:pt idx="193">
                  <c:v>1.0915999999999986</c:v>
                </c:pt>
                <c:pt idx="194">
                  <c:v>1.0896999999999986</c:v>
                </c:pt>
                <c:pt idx="195">
                  <c:v>1.0873999999999986</c:v>
                </c:pt>
                <c:pt idx="196">
                  <c:v>1.0851</c:v>
                </c:pt>
                <c:pt idx="197">
                  <c:v>1.0831</c:v>
                </c:pt>
                <c:pt idx="198">
                  <c:v>1.0815999999999986</c:v>
                </c:pt>
                <c:pt idx="199">
                  <c:v>1.0805</c:v>
                </c:pt>
                <c:pt idx="200">
                  <c:v>1.0795999999999986</c:v>
                </c:pt>
                <c:pt idx="201">
                  <c:v>1.0788</c:v>
                </c:pt>
                <c:pt idx="202">
                  <c:v>1.0781000000000001</c:v>
                </c:pt>
                <c:pt idx="203">
                  <c:v>1.0773999999999986</c:v>
                </c:pt>
                <c:pt idx="204">
                  <c:v>1.0766</c:v>
                </c:pt>
                <c:pt idx="205">
                  <c:v>1.0758999999999987</c:v>
                </c:pt>
                <c:pt idx="206">
                  <c:v>1.0750999999999986</c:v>
                </c:pt>
                <c:pt idx="207">
                  <c:v>1.0737999999999988</c:v>
                </c:pt>
                <c:pt idx="208">
                  <c:v>1.0717999999999988</c:v>
                </c:pt>
                <c:pt idx="209">
                  <c:v>1.0689</c:v>
                </c:pt>
                <c:pt idx="210">
                  <c:v>1.0650999999999986</c:v>
                </c:pt>
                <c:pt idx="211">
                  <c:v>1.0605</c:v>
                </c:pt>
                <c:pt idx="212">
                  <c:v>1.0554999999999988</c:v>
                </c:pt>
                <c:pt idx="213">
                  <c:v>1.0506</c:v>
                </c:pt>
                <c:pt idx="214">
                  <c:v>1.0466</c:v>
                </c:pt>
                <c:pt idx="215">
                  <c:v>1.0438999999999985</c:v>
                </c:pt>
                <c:pt idx="216">
                  <c:v>1.0424</c:v>
                </c:pt>
                <c:pt idx="217">
                  <c:v>1.0421</c:v>
                </c:pt>
                <c:pt idx="218">
                  <c:v>1.0427</c:v>
                </c:pt>
                <c:pt idx="219">
                  <c:v>1.044</c:v>
                </c:pt>
                <c:pt idx="220">
                  <c:v>1.0456999999999987</c:v>
                </c:pt>
                <c:pt idx="221">
                  <c:v>1.0475999999999988</c:v>
                </c:pt>
                <c:pt idx="222">
                  <c:v>1.0496999999999987</c:v>
                </c:pt>
                <c:pt idx="223">
                  <c:v>1.0523</c:v>
                </c:pt>
                <c:pt idx="224">
                  <c:v>1.0550999999999986</c:v>
                </c:pt>
                <c:pt idx="225">
                  <c:v>1.0580000000000001</c:v>
                </c:pt>
                <c:pt idx="226">
                  <c:v>1.0607</c:v>
                </c:pt>
                <c:pt idx="227">
                  <c:v>1.0629</c:v>
                </c:pt>
                <c:pt idx="228">
                  <c:v>1.0645</c:v>
                </c:pt>
                <c:pt idx="229">
                  <c:v>1.0654999999999986</c:v>
                </c:pt>
                <c:pt idx="230">
                  <c:v>1.0657999999999987</c:v>
                </c:pt>
                <c:pt idx="231">
                  <c:v>1.0654999999999986</c:v>
                </c:pt>
                <c:pt idx="232">
                  <c:v>1.0647</c:v>
                </c:pt>
                <c:pt idx="233">
                  <c:v>1.0632999999999986</c:v>
                </c:pt>
                <c:pt idx="234">
                  <c:v>1.0611999999999986</c:v>
                </c:pt>
                <c:pt idx="235">
                  <c:v>1.0587</c:v>
                </c:pt>
                <c:pt idx="236">
                  <c:v>1.056</c:v>
                </c:pt>
                <c:pt idx="237">
                  <c:v>1.0532999999999986</c:v>
                </c:pt>
                <c:pt idx="238">
                  <c:v>1.0508999999999986</c:v>
                </c:pt>
                <c:pt idx="239">
                  <c:v>1.0485</c:v>
                </c:pt>
                <c:pt idx="240">
                  <c:v>1.046</c:v>
                </c:pt>
                <c:pt idx="241">
                  <c:v>1.0434999999999988</c:v>
                </c:pt>
                <c:pt idx="242">
                  <c:v>1.0407999999999986</c:v>
                </c:pt>
                <c:pt idx="243">
                  <c:v>1.0382</c:v>
                </c:pt>
                <c:pt idx="244">
                  <c:v>1.0356999999999987</c:v>
                </c:pt>
                <c:pt idx="245">
                  <c:v>1.0334999999999988</c:v>
                </c:pt>
                <c:pt idx="246">
                  <c:v>1.0316999999999987</c:v>
                </c:pt>
                <c:pt idx="247">
                  <c:v>1.0304</c:v>
                </c:pt>
                <c:pt idx="248">
                  <c:v>1.0297999999999985</c:v>
                </c:pt>
                <c:pt idx="249">
                  <c:v>1.0298999999999983</c:v>
                </c:pt>
                <c:pt idx="250">
                  <c:v>1.0305</c:v>
                </c:pt>
                <c:pt idx="251">
                  <c:v>1.0313999999999988</c:v>
                </c:pt>
                <c:pt idx="252">
                  <c:v>1.0324</c:v>
                </c:pt>
                <c:pt idx="253">
                  <c:v>1.0329999999999986</c:v>
                </c:pt>
                <c:pt idx="254">
                  <c:v>1.0331999999999986</c:v>
                </c:pt>
                <c:pt idx="255">
                  <c:v>1.0325</c:v>
                </c:pt>
                <c:pt idx="256">
                  <c:v>1.0308999999999986</c:v>
                </c:pt>
                <c:pt idx="257">
                  <c:v>1.0283</c:v>
                </c:pt>
                <c:pt idx="258">
                  <c:v>1.0246999999999986</c:v>
                </c:pt>
                <c:pt idx="259">
                  <c:v>1.0205</c:v>
                </c:pt>
                <c:pt idx="260">
                  <c:v>1.0162</c:v>
                </c:pt>
                <c:pt idx="261">
                  <c:v>1.0121</c:v>
                </c:pt>
                <c:pt idx="262">
                  <c:v>1.0084</c:v>
                </c:pt>
                <c:pt idx="263">
                  <c:v>1.0049999999999986</c:v>
                </c:pt>
                <c:pt idx="264">
                  <c:v>1.0016999999999983</c:v>
                </c:pt>
                <c:pt idx="265">
                  <c:v>0.9984999999999995</c:v>
                </c:pt>
                <c:pt idx="266">
                  <c:v>0.99529999999999996</c:v>
                </c:pt>
                <c:pt idx="267">
                  <c:v>0.99229999999999996</c:v>
                </c:pt>
                <c:pt idx="268">
                  <c:v>0.98960000000000004</c:v>
                </c:pt>
                <c:pt idx="269">
                  <c:v>0.98729999999999996</c:v>
                </c:pt>
                <c:pt idx="270">
                  <c:v>0.98529999999999951</c:v>
                </c:pt>
                <c:pt idx="271">
                  <c:v>0.98399999999999999</c:v>
                </c:pt>
                <c:pt idx="272">
                  <c:v>0.98360000000000003</c:v>
                </c:pt>
                <c:pt idx="273">
                  <c:v>0.98409999999999997</c:v>
                </c:pt>
                <c:pt idx="274">
                  <c:v>0.98529999999999951</c:v>
                </c:pt>
                <c:pt idx="275">
                  <c:v>0.98680000000000001</c:v>
                </c:pt>
                <c:pt idx="276">
                  <c:v>0.98809999999999998</c:v>
                </c:pt>
                <c:pt idx="277">
                  <c:v>0.9889</c:v>
                </c:pt>
                <c:pt idx="278">
                  <c:v>0.98880000000000001</c:v>
                </c:pt>
                <c:pt idx="279">
                  <c:v>0.98809999999999998</c:v>
                </c:pt>
                <c:pt idx="280">
                  <c:v>0.98680000000000001</c:v>
                </c:pt>
                <c:pt idx="281">
                  <c:v>0.98509999999999998</c:v>
                </c:pt>
                <c:pt idx="282">
                  <c:v>0.98329999999999951</c:v>
                </c:pt>
                <c:pt idx="283">
                  <c:v>0.98139999999999949</c:v>
                </c:pt>
                <c:pt idx="284">
                  <c:v>0.97940000000000005</c:v>
                </c:pt>
                <c:pt idx="285">
                  <c:v>0.97750000000000004</c:v>
                </c:pt>
                <c:pt idx="286">
                  <c:v>0.97540000000000004</c:v>
                </c:pt>
                <c:pt idx="287">
                  <c:v>0.97310000000000063</c:v>
                </c:pt>
                <c:pt idx="288">
                  <c:v>0.9706000000000008</c:v>
                </c:pt>
                <c:pt idx="289">
                  <c:v>0.96810000000000063</c:v>
                </c:pt>
                <c:pt idx="290">
                  <c:v>0.96570000000000078</c:v>
                </c:pt>
                <c:pt idx="291">
                  <c:v>0.96370000000000078</c:v>
                </c:pt>
                <c:pt idx="292">
                  <c:v>0.96240000000000003</c:v>
                </c:pt>
                <c:pt idx="293">
                  <c:v>0.96210000000000062</c:v>
                </c:pt>
                <c:pt idx="294">
                  <c:v>0.96270000000000078</c:v>
                </c:pt>
                <c:pt idx="295">
                  <c:v>0.96430000000000005</c:v>
                </c:pt>
                <c:pt idx="296">
                  <c:v>0.96700000000000064</c:v>
                </c:pt>
                <c:pt idx="297">
                  <c:v>0.97070000000000078</c:v>
                </c:pt>
                <c:pt idx="298">
                  <c:v>0.97529999999999994</c:v>
                </c:pt>
                <c:pt idx="299">
                  <c:v>0.98</c:v>
                </c:pt>
                <c:pt idx="300">
                  <c:v>0.98449999999999949</c:v>
                </c:pt>
                <c:pt idx="301">
                  <c:v>0.98809999999999998</c:v>
                </c:pt>
                <c:pt idx="302">
                  <c:v>0.99070000000000003</c:v>
                </c:pt>
                <c:pt idx="303">
                  <c:v>0.99219999999999997</c:v>
                </c:pt>
                <c:pt idx="304">
                  <c:v>0.99280000000000002</c:v>
                </c:pt>
                <c:pt idx="305">
                  <c:v>0.99249999999999949</c:v>
                </c:pt>
                <c:pt idx="306">
                  <c:v>0.99170000000000003</c:v>
                </c:pt>
                <c:pt idx="307">
                  <c:v>0.99060000000000004</c:v>
                </c:pt>
                <c:pt idx="308">
                  <c:v>0.98929999999999996</c:v>
                </c:pt>
                <c:pt idx="309">
                  <c:v>0.98799999999999999</c:v>
                </c:pt>
                <c:pt idx="310">
                  <c:v>0.98680000000000001</c:v>
                </c:pt>
                <c:pt idx="311">
                  <c:v>0.98580000000000001</c:v>
                </c:pt>
                <c:pt idx="312">
                  <c:v>0.98529999999999951</c:v>
                </c:pt>
                <c:pt idx="313">
                  <c:v>0.98509999999999998</c:v>
                </c:pt>
                <c:pt idx="314">
                  <c:v>0.9853999999999995</c:v>
                </c:pt>
                <c:pt idx="315">
                  <c:v>0.98560000000000003</c:v>
                </c:pt>
                <c:pt idx="316">
                  <c:v>0.98560000000000003</c:v>
                </c:pt>
                <c:pt idx="317">
                  <c:v>0.9853999999999995</c:v>
                </c:pt>
                <c:pt idx="318">
                  <c:v>0.98529999999999951</c:v>
                </c:pt>
                <c:pt idx="319">
                  <c:v>0.9859</c:v>
                </c:pt>
                <c:pt idx="320">
                  <c:v>0.98740000000000006</c:v>
                </c:pt>
                <c:pt idx="321">
                  <c:v>0.9899</c:v>
                </c:pt>
                <c:pt idx="322">
                  <c:v>0.99309999999999998</c:v>
                </c:pt>
                <c:pt idx="323">
                  <c:v>0.997</c:v>
                </c:pt>
                <c:pt idx="324">
                  <c:v>1.0011999999999988</c:v>
                </c:pt>
                <c:pt idx="325">
                  <c:v>1.0053999999999987</c:v>
                </c:pt>
                <c:pt idx="326">
                  <c:v>1.0093999999999987</c:v>
                </c:pt>
                <c:pt idx="327">
                  <c:v>1.0128999999999986</c:v>
                </c:pt>
                <c:pt idx="328">
                  <c:v>1.0157999999999983</c:v>
                </c:pt>
                <c:pt idx="329">
                  <c:v>1.0183</c:v>
                </c:pt>
                <c:pt idx="330">
                  <c:v>1.0203</c:v>
                </c:pt>
                <c:pt idx="331">
                  <c:v>1.022</c:v>
                </c:pt>
                <c:pt idx="332">
                  <c:v>1.0234999999999987</c:v>
                </c:pt>
                <c:pt idx="333">
                  <c:v>1.0245</c:v>
                </c:pt>
                <c:pt idx="334">
                  <c:v>1.0245</c:v>
                </c:pt>
                <c:pt idx="335">
                  <c:v>1.0231999999999988</c:v>
                </c:pt>
                <c:pt idx="336">
                  <c:v>1.0203</c:v>
                </c:pt>
                <c:pt idx="337">
                  <c:v>1.0162</c:v>
                </c:pt>
                <c:pt idx="338">
                  <c:v>1.0117999999999983</c:v>
                </c:pt>
                <c:pt idx="339">
                  <c:v>1.0085</c:v>
                </c:pt>
                <c:pt idx="340">
                  <c:v>1.0071999999999988</c:v>
                </c:pt>
                <c:pt idx="341">
                  <c:v>1.0078999999999982</c:v>
                </c:pt>
                <c:pt idx="342">
                  <c:v>1.0102</c:v>
                </c:pt>
                <c:pt idx="343">
                  <c:v>1.0133999999999987</c:v>
                </c:pt>
                <c:pt idx="344">
                  <c:v>1.0169999999999986</c:v>
                </c:pt>
                <c:pt idx="345">
                  <c:v>1.0208999999999986</c:v>
                </c:pt>
                <c:pt idx="346">
                  <c:v>1.0247999999999986</c:v>
                </c:pt>
                <c:pt idx="347">
                  <c:v>1.0286</c:v>
                </c:pt>
                <c:pt idx="348">
                  <c:v>1.0326</c:v>
                </c:pt>
                <c:pt idx="349">
                  <c:v>1.0365</c:v>
                </c:pt>
                <c:pt idx="350">
                  <c:v>1.0405</c:v>
                </c:pt>
                <c:pt idx="351">
                  <c:v>1.0442</c:v>
                </c:pt>
                <c:pt idx="352">
                  <c:v>1.0473999999999988</c:v>
                </c:pt>
                <c:pt idx="353">
                  <c:v>1.0502</c:v>
                </c:pt>
                <c:pt idx="354">
                  <c:v>1.0525</c:v>
                </c:pt>
                <c:pt idx="355">
                  <c:v>1.0544</c:v>
                </c:pt>
                <c:pt idx="356">
                  <c:v>1.0561</c:v>
                </c:pt>
                <c:pt idx="357">
                  <c:v>1.0584</c:v>
                </c:pt>
                <c:pt idx="358">
                  <c:v>1.0623</c:v>
                </c:pt>
                <c:pt idx="359">
                  <c:v>1.0687</c:v>
                </c:pt>
                <c:pt idx="360">
                  <c:v>1.0781000000000001</c:v>
                </c:pt>
                <c:pt idx="361">
                  <c:v>1.091</c:v>
                </c:pt>
                <c:pt idx="362">
                  <c:v>1.1074999999999986</c:v>
                </c:pt>
                <c:pt idx="363">
                  <c:v>1.1302000000000001</c:v>
                </c:pt>
                <c:pt idx="364">
                  <c:v>1.1664000000000001</c:v>
                </c:pt>
                <c:pt idx="365">
                  <c:v>1.2294999999999983</c:v>
                </c:pt>
                <c:pt idx="366">
                  <c:v>1.3269</c:v>
                </c:pt>
                <c:pt idx="367">
                  <c:v>1.4380999999999986</c:v>
                </c:pt>
                <c:pt idx="368">
                  <c:v>1.5385</c:v>
                </c:pt>
                <c:pt idx="369">
                  <c:v>1.6131</c:v>
                </c:pt>
                <c:pt idx="370">
                  <c:v>1.6651</c:v>
                </c:pt>
                <c:pt idx="371">
                  <c:v>1.7046999999999988</c:v>
                </c:pt>
                <c:pt idx="372">
                  <c:v>1.7395999999999983</c:v>
                </c:pt>
                <c:pt idx="373">
                  <c:v>1.7743</c:v>
                </c:pt>
                <c:pt idx="374">
                  <c:v>1.8115999999999988</c:v>
                </c:pt>
                <c:pt idx="375">
                  <c:v>1.8529</c:v>
                </c:pt>
                <c:pt idx="376">
                  <c:v>1.9008</c:v>
                </c:pt>
                <c:pt idx="377">
                  <c:v>1.9601000000000013</c:v>
                </c:pt>
                <c:pt idx="378">
                  <c:v>2.0320999999999971</c:v>
                </c:pt>
                <c:pt idx="379">
                  <c:v>2.1147</c:v>
                </c:pt>
                <c:pt idx="380">
                  <c:v>2.2046000000000001</c:v>
                </c:pt>
                <c:pt idx="381">
                  <c:v>2.4421999999999997</c:v>
                </c:pt>
                <c:pt idx="382">
                  <c:v>2.8737999999999997</c:v>
                </c:pt>
                <c:pt idx="383">
                  <c:v>3.0005000000000002</c:v>
                </c:pt>
                <c:pt idx="384">
                  <c:v>3.1119999999999997</c:v>
                </c:pt>
                <c:pt idx="385">
                  <c:v>3.2097000000000002</c:v>
                </c:pt>
                <c:pt idx="386">
                  <c:v>3.2944</c:v>
                </c:pt>
                <c:pt idx="387">
                  <c:v>3.3751999999999978</c:v>
                </c:pt>
                <c:pt idx="388">
                  <c:v>3.044</c:v>
                </c:pt>
                <c:pt idx="389">
                  <c:v>3.1476999999999999</c:v>
                </c:pt>
                <c:pt idx="390">
                  <c:v>3.3113999999999977</c:v>
                </c:pt>
                <c:pt idx="391">
                  <c:v>3.4577999999999998</c:v>
                </c:pt>
                <c:pt idx="392">
                  <c:v>3.5947</c:v>
                </c:pt>
                <c:pt idx="393">
                  <c:v>3.7309000000000001</c:v>
                </c:pt>
                <c:pt idx="394">
                  <c:v>3.8583999999999987</c:v>
                </c:pt>
                <c:pt idx="395">
                  <c:v>3.9752999999999972</c:v>
                </c:pt>
                <c:pt idx="396">
                  <c:v>4.0773999999999999</c:v>
                </c:pt>
                <c:pt idx="397">
                  <c:v>4.1706000000000003</c:v>
                </c:pt>
                <c:pt idx="398">
                  <c:v>4.2572999999999999</c:v>
                </c:pt>
                <c:pt idx="399">
                  <c:v>4.3530999999999995</c:v>
                </c:pt>
                <c:pt idx="400">
                  <c:v>4.4282000000000004</c:v>
                </c:pt>
                <c:pt idx="401">
                  <c:v>4.5026000000000002</c:v>
                </c:pt>
                <c:pt idx="402">
                  <c:v>4.5668999999999995</c:v>
                </c:pt>
                <c:pt idx="403">
                  <c:v>4.6198999999999995</c:v>
                </c:pt>
                <c:pt idx="404">
                  <c:v>4.6612999999999998</c:v>
                </c:pt>
                <c:pt idx="405">
                  <c:v>4.6921999999999944</c:v>
                </c:pt>
                <c:pt idx="406">
                  <c:v>4.7146999999999997</c:v>
                </c:pt>
                <c:pt idx="407">
                  <c:v>4.7314000000000034</c:v>
                </c:pt>
                <c:pt idx="408">
                  <c:v>4.7435999999999998</c:v>
                </c:pt>
                <c:pt idx="409">
                  <c:v>4.7526999999999999</c:v>
                </c:pt>
                <c:pt idx="410">
                  <c:v>4.7594000000000003</c:v>
                </c:pt>
                <c:pt idx="411">
                  <c:v>4.7645999999999944</c:v>
                </c:pt>
                <c:pt idx="412">
                  <c:v>4.7693000000000003</c:v>
                </c:pt>
                <c:pt idx="413">
                  <c:v>4.7739000000000003</c:v>
                </c:pt>
                <c:pt idx="414">
                  <c:v>4.7794000000000034</c:v>
                </c:pt>
                <c:pt idx="415">
                  <c:v>4.7859999999999996</c:v>
                </c:pt>
                <c:pt idx="416">
                  <c:v>4.7952000000000004</c:v>
                </c:pt>
                <c:pt idx="417">
                  <c:v>4.8084999999999996</c:v>
                </c:pt>
                <c:pt idx="418">
                  <c:v>4.8271999999999951</c:v>
                </c:pt>
                <c:pt idx="419">
                  <c:v>4.8521999999999945</c:v>
                </c:pt>
                <c:pt idx="420">
                  <c:v>4.8853</c:v>
                </c:pt>
                <c:pt idx="421">
                  <c:v>4.9267000000000003</c:v>
                </c:pt>
                <c:pt idx="422">
                  <c:v>4.9741</c:v>
                </c:pt>
                <c:pt idx="423">
                  <c:v>5.0263999999999998</c:v>
                </c:pt>
                <c:pt idx="424">
                  <c:v>5.0805999999999996</c:v>
                </c:pt>
                <c:pt idx="425">
                  <c:v>5.1332000000000004</c:v>
                </c:pt>
                <c:pt idx="426">
                  <c:v>5.1819999999999995</c:v>
                </c:pt>
                <c:pt idx="427">
                  <c:v>5.2257999999999996</c:v>
                </c:pt>
                <c:pt idx="428">
                  <c:v>5.2648999999999955</c:v>
                </c:pt>
                <c:pt idx="429">
                  <c:v>5.2991000000000001</c:v>
                </c:pt>
                <c:pt idx="430">
                  <c:v>5.3290999999999995</c:v>
                </c:pt>
                <c:pt idx="431">
                  <c:v>5.3559999999999945</c:v>
                </c:pt>
                <c:pt idx="432">
                  <c:v>5.3795000000000002</c:v>
                </c:pt>
                <c:pt idx="433">
                  <c:v>5.4001999999999999</c:v>
                </c:pt>
                <c:pt idx="434">
                  <c:v>5.4177</c:v>
                </c:pt>
                <c:pt idx="435">
                  <c:v>5.4317000000000064</c:v>
                </c:pt>
                <c:pt idx="436">
                  <c:v>5.4419000000000004</c:v>
                </c:pt>
                <c:pt idx="437">
                  <c:v>5.4481999999999999</c:v>
                </c:pt>
                <c:pt idx="438">
                  <c:v>5.4507000000000003</c:v>
                </c:pt>
                <c:pt idx="439">
                  <c:v>5.4494000000000034</c:v>
                </c:pt>
                <c:pt idx="440">
                  <c:v>5.4447999999999999</c:v>
                </c:pt>
                <c:pt idx="441">
                  <c:v>5.4374000000000002</c:v>
                </c:pt>
                <c:pt idx="442">
                  <c:v>5.4279999999999955</c:v>
                </c:pt>
                <c:pt idx="443">
                  <c:v>5.4169999999999998</c:v>
                </c:pt>
                <c:pt idx="444">
                  <c:v>5.4044999999999996</c:v>
                </c:pt>
                <c:pt idx="445">
                  <c:v>5.3903999999999996</c:v>
                </c:pt>
                <c:pt idx="446">
                  <c:v>5.3742999999999999</c:v>
                </c:pt>
                <c:pt idx="447">
                  <c:v>5.3563000000000001</c:v>
                </c:pt>
                <c:pt idx="448">
                  <c:v>5.3354999999999997</c:v>
                </c:pt>
                <c:pt idx="449">
                  <c:v>5.3125999999999944</c:v>
                </c:pt>
                <c:pt idx="450">
                  <c:v>5.2872000000000003</c:v>
                </c:pt>
                <c:pt idx="451">
                  <c:v>5.2595999999999998</c:v>
                </c:pt>
                <c:pt idx="452">
                  <c:v>5.2301000000000002</c:v>
                </c:pt>
                <c:pt idx="453">
                  <c:v>5.1996000000000002</c:v>
                </c:pt>
                <c:pt idx="454">
                  <c:v>5.1672999999999965</c:v>
                </c:pt>
                <c:pt idx="455">
                  <c:v>5.1330999999999998</c:v>
                </c:pt>
                <c:pt idx="456">
                  <c:v>5.0876999999999999</c:v>
                </c:pt>
                <c:pt idx="457">
                  <c:v>4.9907000000000004</c:v>
                </c:pt>
                <c:pt idx="458">
                  <c:v>4.8178999999999945</c:v>
                </c:pt>
                <c:pt idx="459">
                  <c:v>4.6419999999999995</c:v>
                </c:pt>
                <c:pt idx="460">
                  <c:v>4.4755000000000003</c:v>
                </c:pt>
                <c:pt idx="461">
                  <c:v>4.3384</c:v>
                </c:pt>
                <c:pt idx="462">
                  <c:v>4.2908999999999997</c:v>
                </c:pt>
                <c:pt idx="463">
                  <c:v>4.2907000000000002</c:v>
                </c:pt>
                <c:pt idx="464">
                  <c:v>4.2988999999999997</c:v>
                </c:pt>
                <c:pt idx="465">
                  <c:v>4.3034999999999997</c:v>
                </c:pt>
                <c:pt idx="466">
                  <c:v>4.3022999999999998</c:v>
                </c:pt>
                <c:pt idx="467">
                  <c:v>4.2967000000000004</c:v>
                </c:pt>
                <c:pt idx="468">
                  <c:v>4.2877999999999998</c:v>
                </c:pt>
                <c:pt idx="469">
                  <c:v>4.2761000000000013</c:v>
                </c:pt>
                <c:pt idx="470">
                  <c:v>4.2614999999999998</c:v>
                </c:pt>
                <c:pt idx="471">
                  <c:v>4.2437000000000014</c:v>
                </c:pt>
                <c:pt idx="472">
                  <c:v>4.2229999999999945</c:v>
                </c:pt>
                <c:pt idx="473">
                  <c:v>4.1988999999999965</c:v>
                </c:pt>
                <c:pt idx="474">
                  <c:v>4.1715</c:v>
                </c:pt>
                <c:pt idx="475">
                  <c:v>4.1387</c:v>
                </c:pt>
                <c:pt idx="476">
                  <c:v>4.0995999999999997</c:v>
                </c:pt>
                <c:pt idx="477">
                  <c:v>4.0518000000000001</c:v>
                </c:pt>
                <c:pt idx="478">
                  <c:v>3.9947999999999997</c:v>
                </c:pt>
                <c:pt idx="479">
                  <c:v>3.9305999999999988</c:v>
                </c:pt>
                <c:pt idx="480">
                  <c:v>3.8635999999999999</c:v>
                </c:pt>
                <c:pt idx="481">
                  <c:v>3.7946</c:v>
                </c:pt>
                <c:pt idx="482">
                  <c:v>3.7279000000000027</c:v>
                </c:pt>
                <c:pt idx="483">
                  <c:v>3.669</c:v>
                </c:pt>
                <c:pt idx="484">
                  <c:v>3.6307999999999998</c:v>
                </c:pt>
                <c:pt idx="485">
                  <c:v>3.6474000000000002</c:v>
                </c:pt>
                <c:pt idx="486">
                  <c:v>3.7721</c:v>
                </c:pt>
                <c:pt idx="487">
                  <c:v>4.0162000000000004</c:v>
                </c:pt>
                <c:pt idx="488">
                  <c:v>4.3020999999999985</c:v>
                </c:pt>
                <c:pt idx="489">
                  <c:v>4.4591000000000003</c:v>
                </c:pt>
                <c:pt idx="490">
                  <c:v>4.5540999999999965</c:v>
                </c:pt>
                <c:pt idx="491">
                  <c:v>4.6190999999999995</c:v>
                </c:pt>
                <c:pt idx="492">
                  <c:v>4.6643999999999943</c:v>
                </c:pt>
                <c:pt idx="493">
                  <c:v>4.6962000000000002</c:v>
                </c:pt>
                <c:pt idx="494">
                  <c:v>4.7187000000000001</c:v>
                </c:pt>
                <c:pt idx="495">
                  <c:v>4.7355999999999998</c:v>
                </c:pt>
                <c:pt idx="496">
                  <c:v>4.75</c:v>
                </c:pt>
                <c:pt idx="497">
                  <c:v>4.7673999999999985</c:v>
                </c:pt>
                <c:pt idx="498">
                  <c:v>4.7953999999999999</c:v>
                </c:pt>
                <c:pt idx="499">
                  <c:v>4.8427999999999995</c:v>
                </c:pt>
                <c:pt idx="500">
                  <c:v>4.9238</c:v>
                </c:pt>
                <c:pt idx="501">
                  <c:v>5.0373000000000001</c:v>
                </c:pt>
                <c:pt idx="502">
                  <c:v>5.1748999999999965</c:v>
                </c:pt>
                <c:pt idx="503">
                  <c:v>5.3155999999999946</c:v>
                </c:pt>
                <c:pt idx="504">
                  <c:v>5.4434000000000013</c:v>
                </c:pt>
                <c:pt idx="505">
                  <c:v>5.5491999999999999</c:v>
                </c:pt>
                <c:pt idx="506">
                  <c:v>5.6328999999999985</c:v>
                </c:pt>
                <c:pt idx="507">
                  <c:v>5.6958999999999955</c:v>
                </c:pt>
                <c:pt idx="508">
                  <c:v>5.7398000000000033</c:v>
                </c:pt>
                <c:pt idx="509">
                  <c:v>5.7678999999999965</c:v>
                </c:pt>
                <c:pt idx="510">
                  <c:v>5.7827999999999999</c:v>
                </c:pt>
                <c:pt idx="511">
                  <c:v>5.7862000000000062</c:v>
                </c:pt>
                <c:pt idx="512">
                  <c:v>5.7799000000000014</c:v>
                </c:pt>
                <c:pt idx="513">
                  <c:v>5.7654999999999985</c:v>
                </c:pt>
                <c:pt idx="514">
                  <c:v>5.7439999999999998</c:v>
                </c:pt>
                <c:pt idx="515">
                  <c:v>5.7163000000000004</c:v>
                </c:pt>
                <c:pt idx="516">
                  <c:v>5.6833999999999998</c:v>
                </c:pt>
                <c:pt idx="517">
                  <c:v>5.6460999999999997</c:v>
                </c:pt>
                <c:pt idx="518">
                  <c:v>5.6057999999999995</c:v>
                </c:pt>
                <c:pt idx="519">
                  <c:v>5.5618999999999996</c:v>
                </c:pt>
                <c:pt idx="520">
                  <c:v>5.5167999999999999</c:v>
                </c:pt>
                <c:pt idx="521">
                  <c:v>5.4693000000000014</c:v>
                </c:pt>
                <c:pt idx="522">
                  <c:v>5.4211</c:v>
                </c:pt>
                <c:pt idx="523">
                  <c:v>5.3719000000000001</c:v>
                </c:pt>
                <c:pt idx="524">
                  <c:v>5.3225999999999951</c:v>
                </c:pt>
                <c:pt idx="525">
                  <c:v>5.2702000000000053</c:v>
                </c:pt>
                <c:pt idx="526">
                  <c:v>5.2089999999999996</c:v>
                </c:pt>
                <c:pt idx="527">
                  <c:v>5.1027999999999976</c:v>
                </c:pt>
                <c:pt idx="528">
                  <c:v>4.8983999999999996</c:v>
                </c:pt>
                <c:pt idx="529">
                  <c:v>4.6678999999999942</c:v>
                </c:pt>
                <c:pt idx="530">
                  <c:v>4.4025999999999996</c:v>
                </c:pt>
                <c:pt idx="531">
                  <c:v>4.1182999999999996</c:v>
                </c:pt>
                <c:pt idx="532">
                  <c:v>3.9805000000000001</c:v>
                </c:pt>
                <c:pt idx="533">
                  <c:v>3.8834</c:v>
                </c:pt>
                <c:pt idx="534">
                  <c:v>3.8043999999999998</c:v>
                </c:pt>
                <c:pt idx="535">
                  <c:v>3.7317</c:v>
                </c:pt>
                <c:pt idx="536">
                  <c:v>3.6642999999999999</c:v>
                </c:pt>
                <c:pt idx="537">
                  <c:v>3.5994999999999977</c:v>
                </c:pt>
                <c:pt idx="538">
                  <c:v>3.5393999999999997</c:v>
                </c:pt>
                <c:pt idx="539">
                  <c:v>3.4828999999999977</c:v>
                </c:pt>
                <c:pt idx="540">
                  <c:v>3.4293999999999998</c:v>
                </c:pt>
                <c:pt idx="541">
                  <c:v>3.3792999999999975</c:v>
                </c:pt>
                <c:pt idx="542">
                  <c:v>3.331699999999997</c:v>
                </c:pt>
                <c:pt idx="543">
                  <c:v>3.2866</c:v>
                </c:pt>
                <c:pt idx="544">
                  <c:v>3.2448999999999999</c:v>
                </c:pt>
                <c:pt idx="545">
                  <c:v>3.2054999999999998</c:v>
                </c:pt>
                <c:pt idx="546">
                  <c:v>3.1684000000000001</c:v>
                </c:pt>
                <c:pt idx="547">
                  <c:v>3.1331000000000002</c:v>
                </c:pt>
                <c:pt idx="548">
                  <c:v>3.0981999999999998</c:v>
                </c:pt>
                <c:pt idx="549">
                  <c:v>3.0636000000000001</c:v>
                </c:pt>
                <c:pt idx="550">
                  <c:v>3.0299</c:v>
                </c:pt>
                <c:pt idx="551">
                  <c:v>2.9966999999999975</c:v>
                </c:pt>
                <c:pt idx="552">
                  <c:v>2.9664999999999977</c:v>
                </c:pt>
                <c:pt idx="553">
                  <c:v>2.9390999999999972</c:v>
                </c:pt>
                <c:pt idx="554">
                  <c:v>2.9157999999999977</c:v>
                </c:pt>
                <c:pt idx="555">
                  <c:v>2.8967999999999972</c:v>
                </c:pt>
                <c:pt idx="556">
                  <c:v>2.8816999999999977</c:v>
                </c:pt>
                <c:pt idx="557">
                  <c:v>2.8706999999999971</c:v>
                </c:pt>
                <c:pt idx="558">
                  <c:v>2.8627999999999987</c:v>
                </c:pt>
                <c:pt idx="559">
                  <c:v>2.8579999999999997</c:v>
                </c:pt>
                <c:pt idx="560">
                  <c:v>2.8559999999999977</c:v>
                </c:pt>
                <c:pt idx="561">
                  <c:v>2.8573999999999997</c:v>
                </c:pt>
                <c:pt idx="562">
                  <c:v>2.8635000000000002</c:v>
                </c:pt>
                <c:pt idx="563">
                  <c:v>2.876299999999997</c:v>
                </c:pt>
                <c:pt idx="564">
                  <c:v>2.8977999999999997</c:v>
                </c:pt>
                <c:pt idx="565">
                  <c:v>2.9264999999999977</c:v>
                </c:pt>
                <c:pt idx="566">
                  <c:v>2.9596999999999976</c:v>
                </c:pt>
                <c:pt idx="567">
                  <c:v>2.9948999999999977</c:v>
                </c:pt>
                <c:pt idx="568">
                  <c:v>3.0289999999999999</c:v>
                </c:pt>
                <c:pt idx="569">
                  <c:v>3.0615999999999999</c:v>
                </c:pt>
                <c:pt idx="570">
                  <c:v>3.0923999999999987</c:v>
                </c:pt>
                <c:pt idx="571">
                  <c:v>3.1191</c:v>
                </c:pt>
                <c:pt idx="572">
                  <c:v>3.1406000000000001</c:v>
                </c:pt>
                <c:pt idx="573">
                  <c:v>3.1564999999999972</c:v>
                </c:pt>
                <c:pt idx="574">
                  <c:v>3.1667999999999998</c:v>
                </c:pt>
                <c:pt idx="575">
                  <c:v>3.1732999999999998</c:v>
                </c:pt>
                <c:pt idx="576">
                  <c:v>3.1763999999999997</c:v>
                </c:pt>
                <c:pt idx="577">
                  <c:v>3.1760999999999977</c:v>
                </c:pt>
                <c:pt idx="578">
                  <c:v>3.1717999999999997</c:v>
                </c:pt>
                <c:pt idx="579">
                  <c:v>3.1623999999999999</c:v>
                </c:pt>
                <c:pt idx="580">
                  <c:v>3.1467000000000001</c:v>
                </c:pt>
                <c:pt idx="581">
                  <c:v>3.1248</c:v>
                </c:pt>
                <c:pt idx="582">
                  <c:v>3.0964999999999971</c:v>
                </c:pt>
                <c:pt idx="583">
                  <c:v>3.0636000000000001</c:v>
                </c:pt>
                <c:pt idx="584">
                  <c:v>3.0263</c:v>
                </c:pt>
                <c:pt idx="585">
                  <c:v>2.9870000000000001</c:v>
                </c:pt>
                <c:pt idx="586">
                  <c:v>2.9449999999999998</c:v>
                </c:pt>
                <c:pt idx="587">
                  <c:v>2.9011999999999998</c:v>
                </c:pt>
                <c:pt idx="588">
                  <c:v>2.8547999999999987</c:v>
                </c:pt>
                <c:pt idx="589">
                  <c:v>2.8089999999999997</c:v>
                </c:pt>
                <c:pt idx="590">
                  <c:v>2.7662</c:v>
                </c:pt>
                <c:pt idx="591">
                  <c:v>2.6936</c:v>
                </c:pt>
                <c:pt idx="592">
                  <c:v>2.7023000000000001</c:v>
                </c:pt>
                <c:pt idx="593">
                  <c:v>3.3219999999999987</c:v>
                </c:pt>
                <c:pt idx="594">
                  <c:v>3.2953999999999999</c:v>
                </c:pt>
                <c:pt idx="595">
                  <c:v>2.5979000000000001</c:v>
                </c:pt>
                <c:pt idx="596">
                  <c:v>2.5737000000000001</c:v>
                </c:pt>
                <c:pt idx="597">
                  <c:v>3.2127999999999997</c:v>
                </c:pt>
                <c:pt idx="598">
                  <c:v>2.5409000000000002</c:v>
                </c:pt>
                <c:pt idx="599">
                  <c:v>2.5289000000000001</c:v>
                </c:pt>
                <c:pt idx="600">
                  <c:v>3.1526999999999972</c:v>
                </c:pt>
                <c:pt idx="601">
                  <c:v>2.5120999999999976</c:v>
                </c:pt>
                <c:pt idx="602">
                  <c:v>3.1230000000000002</c:v>
                </c:pt>
                <c:pt idx="603">
                  <c:v>2.5003000000000002</c:v>
                </c:pt>
                <c:pt idx="604">
                  <c:v>3.1046999999999998</c:v>
                </c:pt>
                <c:pt idx="605">
                  <c:v>2.4944999999999977</c:v>
                </c:pt>
                <c:pt idx="606">
                  <c:v>3.1107999999999998</c:v>
                </c:pt>
                <c:pt idx="607">
                  <c:v>2.4962999999999975</c:v>
                </c:pt>
                <c:pt idx="608">
                  <c:v>2.5070000000000001</c:v>
                </c:pt>
                <c:pt idx="609">
                  <c:v>3.2103000000000002</c:v>
                </c:pt>
                <c:pt idx="610">
                  <c:v>2.6301000000000001</c:v>
                </c:pt>
                <c:pt idx="611">
                  <c:v>3.311899999999997</c:v>
                </c:pt>
                <c:pt idx="612">
                  <c:v>2.9601000000000002</c:v>
                </c:pt>
                <c:pt idx="613">
                  <c:v>3.1959999999999997</c:v>
                </c:pt>
                <c:pt idx="614">
                  <c:v>3.5520999999999971</c:v>
                </c:pt>
                <c:pt idx="615">
                  <c:v>3.9445999999999999</c:v>
                </c:pt>
                <c:pt idx="616">
                  <c:v>4.2847</c:v>
                </c:pt>
                <c:pt idx="617">
                  <c:v>4.4584000000000001</c:v>
                </c:pt>
                <c:pt idx="618">
                  <c:v>4.5541999999999945</c:v>
                </c:pt>
                <c:pt idx="619">
                  <c:v>4.6190999999999995</c:v>
                </c:pt>
                <c:pt idx="620">
                  <c:v>4.6646999999999945</c:v>
                </c:pt>
                <c:pt idx="621">
                  <c:v>4.6963999999999997</c:v>
                </c:pt>
                <c:pt idx="622">
                  <c:v>4.7188999999999997</c:v>
                </c:pt>
                <c:pt idx="623">
                  <c:v>4.7354000000000003</c:v>
                </c:pt>
                <c:pt idx="624">
                  <c:v>4.7494000000000014</c:v>
                </c:pt>
                <c:pt idx="625">
                  <c:v>4.7664</c:v>
                </c:pt>
                <c:pt idx="626">
                  <c:v>4.7944999999999975</c:v>
                </c:pt>
                <c:pt idx="627">
                  <c:v>4.8468</c:v>
                </c:pt>
                <c:pt idx="628">
                  <c:v>4.9428000000000001</c:v>
                </c:pt>
                <c:pt idx="629">
                  <c:v>5.0965999999999996</c:v>
                </c:pt>
                <c:pt idx="630">
                  <c:v>5.2876000000000003</c:v>
                </c:pt>
                <c:pt idx="631">
                  <c:v>5.4909999999999997</c:v>
                </c:pt>
                <c:pt idx="632">
                  <c:v>5.6802999999999999</c:v>
                </c:pt>
                <c:pt idx="633">
                  <c:v>5.8461999999999996</c:v>
                </c:pt>
                <c:pt idx="634">
                  <c:v>5.99</c:v>
                </c:pt>
                <c:pt idx="635">
                  <c:v>6.1116999999999999</c:v>
                </c:pt>
                <c:pt idx="636">
                  <c:v>6.2173999999999996</c:v>
                </c:pt>
                <c:pt idx="637">
                  <c:v>6.3094999999999999</c:v>
                </c:pt>
                <c:pt idx="638">
                  <c:v>6.3928999999999965</c:v>
                </c:pt>
                <c:pt idx="639">
                  <c:v>6.4665999999999997</c:v>
                </c:pt>
                <c:pt idx="640">
                  <c:v>6.5338000000000003</c:v>
                </c:pt>
                <c:pt idx="641">
                  <c:v>6.5952999999999999</c:v>
                </c:pt>
                <c:pt idx="642">
                  <c:v>6.6510999999999996</c:v>
                </c:pt>
                <c:pt idx="643">
                  <c:v>6.7023999999999999</c:v>
                </c:pt>
                <c:pt idx="644">
                  <c:v>6.7502000000000004</c:v>
                </c:pt>
                <c:pt idx="645">
                  <c:v>6.7953999999999999</c:v>
                </c:pt>
                <c:pt idx="646">
                  <c:v>6.8380000000000001</c:v>
                </c:pt>
                <c:pt idx="647">
                  <c:v>6.8787000000000003</c:v>
                </c:pt>
                <c:pt idx="648">
                  <c:v>6.9165000000000001</c:v>
                </c:pt>
                <c:pt idx="649">
                  <c:v>6.9523999999999999</c:v>
                </c:pt>
                <c:pt idx="650">
                  <c:v>6.9859</c:v>
                </c:pt>
                <c:pt idx="651">
                  <c:v>7.0175999999999945</c:v>
                </c:pt>
                <c:pt idx="652">
                  <c:v>7.0487000000000002</c:v>
                </c:pt>
                <c:pt idx="653">
                  <c:v>7.0801999999999996</c:v>
                </c:pt>
                <c:pt idx="654">
                  <c:v>7.114999999999994</c:v>
                </c:pt>
                <c:pt idx="655">
                  <c:v>7.1553999999999975</c:v>
                </c:pt>
                <c:pt idx="656">
                  <c:v>7.2042999999999999</c:v>
                </c:pt>
                <c:pt idx="657">
                  <c:v>7.2610999999999999</c:v>
                </c:pt>
                <c:pt idx="658">
                  <c:v>7.3254999999999955</c:v>
                </c:pt>
                <c:pt idx="659">
                  <c:v>7.3945999999999943</c:v>
                </c:pt>
                <c:pt idx="660">
                  <c:v>7.4635999999999996</c:v>
                </c:pt>
                <c:pt idx="661">
                  <c:v>7.5317000000000034</c:v>
                </c:pt>
                <c:pt idx="662">
                  <c:v>7.5945999999999945</c:v>
                </c:pt>
                <c:pt idx="663">
                  <c:v>7.6525999999999943</c:v>
                </c:pt>
                <c:pt idx="664">
                  <c:v>7.7042999999999999</c:v>
                </c:pt>
                <c:pt idx="665">
                  <c:v>7.7504</c:v>
                </c:pt>
                <c:pt idx="666">
                  <c:v>7.7907000000000002</c:v>
                </c:pt>
                <c:pt idx="667">
                  <c:v>7.8260999999999985</c:v>
                </c:pt>
                <c:pt idx="668">
                  <c:v>7.8572999999999995</c:v>
                </c:pt>
                <c:pt idx="669">
                  <c:v>7.8850999999999996</c:v>
                </c:pt>
                <c:pt idx="670">
                  <c:v>7.9101999999999997</c:v>
                </c:pt>
                <c:pt idx="671">
                  <c:v>7.9321999999999999</c:v>
                </c:pt>
                <c:pt idx="672">
                  <c:v>7.9519000000000002</c:v>
                </c:pt>
                <c:pt idx="673">
                  <c:v>7.9691000000000001</c:v>
                </c:pt>
                <c:pt idx="674">
                  <c:v>7.9837000000000033</c:v>
                </c:pt>
                <c:pt idx="675">
                  <c:v>7.9960000000000004</c:v>
                </c:pt>
                <c:pt idx="676">
                  <c:v>8.0059000000000005</c:v>
                </c:pt>
                <c:pt idx="677">
                  <c:v>8.0136000000000003</c:v>
                </c:pt>
                <c:pt idx="678">
                  <c:v>8.0190000000000001</c:v>
                </c:pt>
                <c:pt idx="679">
                  <c:v>8.0221</c:v>
                </c:pt>
                <c:pt idx="680">
                  <c:v>8.023200000000001</c:v>
                </c:pt>
                <c:pt idx="681">
                  <c:v>8.0224000000000046</c:v>
                </c:pt>
                <c:pt idx="682">
                  <c:v>8.0198</c:v>
                </c:pt>
                <c:pt idx="683">
                  <c:v>8.0155000000000047</c:v>
                </c:pt>
                <c:pt idx="684">
                  <c:v>8.0096000000000007</c:v>
                </c:pt>
                <c:pt idx="685">
                  <c:v>8.0022000000000002</c:v>
                </c:pt>
                <c:pt idx="686">
                  <c:v>7.9931999999999999</c:v>
                </c:pt>
                <c:pt idx="687">
                  <c:v>7.9827000000000004</c:v>
                </c:pt>
                <c:pt idx="688">
                  <c:v>7.9707000000000034</c:v>
                </c:pt>
                <c:pt idx="689">
                  <c:v>7.9569000000000001</c:v>
                </c:pt>
                <c:pt idx="690">
                  <c:v>7.9414000000000033</c:v>
                </c:pt>
                <c:pt idx="691">
                  <c:v>7.9238999999999997</c:v>
                </c:pt>
                <c:pt idx="692">
                  <c:v>7.9047000000000001</c:v>
                </c:pt>
                <c:pt idx="693">
                  <c:v>7.8836000000000004</c:v>
                </c:pt>
                <c:pt idx="694">
                  <c:v>7.8612000000000002</c:v>
                </c:pt>
                <c:pt idx="695">
                  <c:v>7.8373999999999997</c:v>
                </c:pt>
                <c:pt idx="696">
                  <c:v>7.8122999999999996</c:v>
                </c:pt>
                <c:pt idx="697">
                  <c:v>7.7861000000000002</c:v>
                </c:pt>
                <c:pt idx="698">
                  <c:v>7.7587000000000002</c:v>
                </c:pt>
                <c:pt idx="699">
                  <c:v>7.7305000000000001</c:v>
                </c:pt>
                <c:pt idx="700">
                  <c:v>7.7018000000000004</c:v>
                </c:pt>
                <c:pt idx="701">
                  <c:v>7.6722000000000001</c:v>
                </c:pt>
                <c:pt idx="702">
                  <c:v>7.6421999999999946</c:v>
                </c:pt>
                <c:pt idx="703">
                  <c:v>7.6116999999999999</c:v>
                </c:pt>
                <c:pt idx="704">
                  <c:v>7.5808999999999997</c:v>
                </c:pt>
                <c:pt idx="705">
                  <c:v>7.5491999999999999</c:v>
                </c:pt>
                <c:pt idx="706">
                  <c:v>7.5173999999999985</c:v>
                </c:pt>
                <c:pt idx="707">
                  <c:v>7.4847000000000001</c:v>
                </c:pt>
                <c:pt idx="708">
                  <c:v>7.4518000000000004</c:v>
                </c:pt>
                <c:pt idx="709">
                  <c:v>7.4183000000000003</c:v>
                </c:pt>
                <c:pt idx="710">
                  <c:v>7.3834999999999997</c:v>
                </c:pt>
                <c:pt idx="711">
                  <c:v>7.3474999999999975</c:v>
                </c:pt>
                <c:pt idx="712">
                  <c:v>7.3108999999999975</c:v>
                </c:pt>
                <c:pt idx="713">
                  <c:v>7.2734000000000014</c:v>
                </c:pt>
                <c:pt idx="714">
                  <c:v>7.2353000000000014</c:v>
                </c:pt>
                <c:pt idx="715">
                  <c:v>7.1957999999999975</c:v>
                </c:pt>
                <c:pt idx="716">
                  <c:v>7.1556999999999995</c:v>
                </c:pt>
                <c:pt idx="717">
                  <c:v>7.1144999999999943</c:v>
                </c:pt>
                <c:pt idx="718">
                  <c:v>7.0721999999999996</c:v>
                </c:pt>
                <c:pt idx="719">
                  <c:v>7.0288999999999975</c:v>
                </c:pt>
                <c:pt idx="720">
                  <c:v>6.9855</c:v>
                </c:pt>
                <c:pt idx="721">
                  <c:v>6.9418000000000024</c:v>
                </c:pt>
                <c:pt idx="722">
                  <c:v>6.8977999999999975</c:v>
                </c:pt>
                <c:pt idx="723">
                  <c:v>6.8538999999999985</c:v>
                </c:pt>
                <c:pt idx="724">
                  <c:v>6.8093000000000004</c:v>
                </c:pt>
                <c:pt idx="725">
                  <c:v>6.7639999999999985</c:v>
                </c:pt>
                <c:pt idx="726">
                  <c:v>6.7178999999999975</c:v>
                </c:pt>
                <c:pt idx="727">
                  <c:v>6.6715999999999998</c:v>
                </c:pt>
                <c:pt idx="728">
                  <c:v>6.6247999999999942</c:v>
                </c:pt>
                <c:pt idx="729">
                  <c:v>6.5778999999999996</c:v>
                </c:pt>
                <c:pt idx="730">
                  <c:v>6.5320999999999998</c:v>
                </c:pt>
                <c:pt idx="731">
                  <c:v>6.4871999999999996</c:v>
                </c:pt>
                <c:pt idx="732">
                  <c:v>6.4450000000000003</c:v>
                </c:pt>
                <c:pt idx="733">
                  <c:v>6.4058999999999999</c:v>
                </c:pt>
                <c:pt idx="734">
                  <c:v>6.3689999999999944</c:v>
                </c:pt>
                <c:pt idx="735">
                  <c:v>6.3352000000000004</c:v>
                </c:pt>
                <c:pt idx="736">
                  <c:v>6.3033999999999999</c:v>
                </c:pt>
                <c:pt idx="737">
                  <c:v>6.2733000000000034</c:v>
                </c:pt>
                <c:pt idx="738">
                  <c:v>6.2448999999999995</c:v>
                </c:pt>
                <c:pt idx="739">
                  <c:v>6.2169999999999996</c:v>
                </c:pt>
                <c:pt idx="740">
                  <c:v>6.1900999999999975</c:v>
                </c:pt>
                <c:pt idx="741">
                  <c:v>6.1634999999999955</c:v>
                </c:pt>
                <c:pt idx="742">
                  <c:v>6.1372</c:v>
                </c:pt>
                <c:pt idx="743">
                  <c:v>6.1113999999999997</c:v>
                </c:pt>
                <c:pt idx="744">
                  <c:v>6.0854999999999997</c:v>
                </c:pt>
                <c:pt idx="745">
                  <c:v>6.0603999999999996</c:v>
                </c:pt>
                <c:pt idx="746">
                  <c:v>6.0357000000000003</c:v>
                </c:pt>
                <c:pt idx="747">
                  <c:v>6.0122999999999998</c:v>
                </c:pt>
                <c:pt idx="748">
                  <c:v>5.9898000000000033</c:v>
                </c:pt>
                <c:pt idx="749">
                  <c:v>5.9687999999999999</c:v>
                </c:pt>
                <c:pt idx="750">
                  <c:v>5.9488000000000003</c:v>
                </c:pt>
                <c:pt idx="751">
                  <c:v>5.9303000000000052</c:v>
                </c:pt>
                <c:pt idx="752">
                  <c:v>5.9131</c:v>
                </c:pt>
                <c:pt idx="753">
                  <c:v>5.8974999999999955</c:v>
                </c:pt>
                <c:pt idx="754">
                  <c:v>5.8832000000000004</c:v>
                </c:pt>
                <c:pt idx="755">
                  <c:v>5.8700999999999999</c:v>
                </c:pt>
                <c:pt idx="756">
                  <c:v>5.8579999999999943</c:v>
                </c:pt>
                <c:pt idx="757">
                  <c:v>5.8464999999999998</c:v>
                </c:pt>
                <c:pt idx="758">
                  <c:v>5.8357000000000001</c:v>
                </c:pt>
                <c:pt idx="759">
                  <c:v>5.8251999999999944</c:v>
                </c:pt>
                <c:pt idx="760">
                  <c:v>5.8150999999999975</c:v>
                </c:pt>
                <c:pt idx="761">
                  <c:v>5.8054999999999986</c:v>
                </c:pt>
                <c:pt idx="762">
                  <c:v>5.7961999999999998</c:v>
                </c:pt>
                <c:pt idx="763">
                  <c:v>5.7873999999999999</c:v>
                </c:pt>
                <c:pt idx="764">
                  <c:v>5.7793000000000063</c:v>
                </c:pt>
                <c:pt idx="765">
                  <c:v>5.7721999999999998</c:v>
                </c:pt>
                <c:pt idx="766">
                  <c:v>5.766</c:v>
                </c:pt>
                <c:pt idx="767">
                  <c:v>5.7610999999999999</c:v>
                </c:pt>
                <c:pt idx="768">
                  <c:v>5.7572000000000001</c:v>
                </c:pt>
                <c:pt idx="769">
                  <c:v>5.7542</c:v>
                </c:pt>
                <c:pt idx="770">
                  <c:v>5.7520999999999995</c:v>
                </c:pt>
                <c:pt idx="771">
                  <c:v>5.7506000000000004</c:v>
                </c:pt>
                <c:pt idx="772">
                  <c:v>5.7497000000000034</c:v>
                </c:pt>
                <c:pt idx="773">
                  <c:v>5.7491000000000003</c:v>
                </c:pt>
                <c:pt idx="774">
                  <c:v>5.7487000000000004</c:v>
                </c:pt>
                <c:pt idx="775">
                  <c:v>5.7485999999999997</c:v>
                </c:pt>
                <c:pt idx="776">
                  <c:v>5.7489999999999997</c:v>
                </c:pt>
                <c:pt idx="777">
                  <c:v>5.7499000000000002</c:v>
                </c:pt>
                <c:pt idx="778">
                  <c:v>5.7514000000000003</c:v>
                </c:pt>
                <c:pt idx="779">
                  <c:v>5.7534999999999998</c:v>
                </c:pt>
                <c:pt idx="780">
                  <c:v>5.7558999999999996</c:v>
                </c:pt>
                <c:pt idx="781">
                  <c:v>5.7584999999999997</c:v>
                </c:pt>
                <c:pt idx="782">
                  <c:v>5.7610999999999999</c:v>
                </c:pt>
                <c:pt idx="783">
                  <c:v>5.7637</c:v>
                </c:pt>
                <c:pt idx="784">
                  <c:v>5.7663000000000002</c:v>
                </c:pt>
                <c:pt idx="785">
                  <c:v>5.7690000000000001</c:v>
                </c:pt>
                <c:pt idx="786">
                  <c:v>5.7719000000000014</c:v>
                </c:pt>
                <c:pt idx="787">
                  <c:v>5.7751000000000001</c:v>
                </c:pt>
                <c:pt idx="788">
                  <c:v>5.7788000000000004</c:v>
                </c:pt>
                <c:pt idx="789">
                  <c:v>5.7833000000000014</c:v>
                </c:pt>
                <c:pt idx="790">
                  <c:v>5.7887000000000004</c:v>
                </c:pt>
                <c:pt idx="791">
                  <c:v>5.7949999999999955</c:v>
                </c:pt>
                <c:pt idx="792">
                  <c:v>5.8020999999999985</c:v>
                </c:pt>
                <c:pt idx="793">
                  <c:v>5.8094999999999999</c:v>
                </c:pt>
                <c:pt idx="794">
                  <c:v>5.8167999999999997</c:v>
                </c:pt>
                <c:pt idx="795">
                  <c:v>5.8239999999999945</c:v>
                </c:pt>
                <c:pt idx="796">
                  <c:v>5.8308999999999997</c:v>
                </c:pt>
                <c:pt idx="797">
                  <c:v>5.8376000000000001</c:v>
                </c:pt>
                <c:pt idx="798">
                  <c:v>5.8442999999999996</c:v>
                </c:pt>
                <c:pt idx="799">
                  <c:v>5.8513999999999999</c:v>
                </c:pt>
                <c:pt idx="800">
                  <c:v>5.8590999999999998</c:v>
                </c:pt>
                <c:pt idx="801">
                  <c:v>5.8678999999999943</c:v>
                </c:pt>
                <c:pt idx="802">
                  <c:v>5.8778999999999995</c:v>
                </c:pt>
                <c:pt idx="803">
                  <c:v>5.8891</c:v>
                </c:pt>
                <c:pt idx="804">
                  <c:v>5.9013000000000053</c:v>
                </c:pt>
                <c:pt idx="805">
                  <c:v>5.9137000000000004</c:v>
                </c:pt>
                <c:pt idx="806">
                  <c:v>5.9261999999999997</c:v>
                </c:pt>
                <c:pt idx="807">
                  <c:v>5.9386000000000063</c:v>
                </c:pt>
                <c:pt idx="808">
                  <c:v>5.9503000000000004</c:v>
                </c:pt>
                <c:pt idx="809">
                  <c:v>5.9615</c:v>
                </c:pt>
                <c:pt idx="810">
                  <c:v>5.9715000000000034</c:v>
                </c:pt>
                <c:pt idx="811">
                  <c:v>5.9804000000000004</c:v>
                </c:pt>
                <c:pt idx="812">
                  <c:v>5.9875999999999996</c:v>
                </c:pt>
                <c:pt idx="813">
                  <c:v>5.9935</c:v>
                </c:pt>
                <c:pt idx="814">
                  <c:v>5.9983000000000004</c:v>
                </c:pt>
                <c:pt idx="815">
                  <c:v>6.0024999999999995</c:v>
                </c:pt>
                <c:pt idx="816">
                  <c:v>6.0064000000000002</c:v>
                </c:pt>
                <c:pt idx="817">
                  <c:v>6.0102000000000002</c:v>
                </c:pt>
                <c:pt idx="818">
                  <c:v>6.0136000000000003</c:v>
                </c:pt>
                <c:pt idx="819">
                  <c:v>6.0167000000000002</c:v>
                </c:pt>
                <c:pt idx="820">
                  <c:v>6.0194000000000001</c:v>
                </c:pt>
                <c:pt idx="821">
                  <c:v>6.0216000000000003</c:v>
                </c:pt>
                <c:pt idx="822">
                  <c:v>6.0233999999999996</c:v>
                </c:pt>
                <c:pt idx="823">
                  <c:v>6.0246999999999975</c:v>
                </c:pt>
                <c:pt idx="824">
                  <c:v>6.0257999999999985</c:v>
                </c:pt>
                <c:pt idx="825">
                  <c:v>6.0268999999999995</c:v>
                </c:pt>
                <c:pt idx="826">
                  <c:v>6.0282999999999998</c:v>
                </c:pt>
                <c:pt idx="827">
                  <c:v>6.0297999999999998</c:v>
                </c:pt>
                <c:pt idx="828">
                  <c:v>6.0313000000000034</c:v>
                </c:pt>
                <c:pt idx="829">
                  <c:v>6.0326000000000004</c:v>
                </c:pt>
                <c:pt idx="830">
                  <c:v>6.0333000000000014</c:v>
                </c:pt>
                <c:pt idx="831">
                  <c:v>6.0331999999999999</c:v>
                </c:pt>
                <c:pt idx="832">
                  <c:v>6.0324</c:v>
                </c:pt>
                <c:pt idx="833">
                  <c:v>6.0308999999999999</c:v>
                </c:pt>
                <c:pt idx="834">
                  <c:v>6.0286999999999997</c:v>
                </c:pt>
                <c:pt idx="835">
                  <c:v>6.0260999999999996</c:v>
                </c:pt>
                <c:pt idx="836">
                  <c:v>6.0230999999999995</c:v>
                </c:pt>
                <c:pt idx="837">
                  <c:v>6.02</c:v>
                </c:pt>
                <c:pt idx="838">
                  <c:v>6.0169999999999995</c:v>
                </c:pt>
                <c:pt idx="839">
                  <c:v>6.0140999999999956</c:v>
                </c:pt>
                <c:pt idx="840">
                  <c:v>6.0114999999999998</c:v>
                </c:pt>
                <c:pt idx="841">
                  <c:v>6.0087999999999999</c:v>
                </c:pt>
                <c:pt idx="842">
                  <c:v>6.0060000000000002</c:v>
                </c:pt>
                <c:pt idx="843">
                  <c:v>6.0028999999999995</c:v>
                </c:pt>
                <c:pt idx="844">
                  <c:v>5.9994000000000014</c:v>
                </c:pt>
                <c:pt idx="845">
                  <c:v>5.9954000000000001</c:v>
                </c:pt>
                <c:pt idx="846">
                  <c:v>5.9907000000000004</c:v>
                </c:pt>
                <c:pt idx="847">
                  <c:v>5.9855</c:v>
                </c:pt>
                <c:pt idx="848">
                  <c:v>5.9799000000000024</c:v>
                </c:pt>
                <c:pt idx="849">
                  <c:v>5.9739000000000004</c:v>
                </c:pt>
                <c:pt idx="850">
                  <c:v>5.9678999999999975</c:v>
                </c:pt>
                <c:pt idx="851">
                  <c:v>5.9618000000000002</c:v>
                </c:pt>
                <c:pt idx="852">
                  <c:v>5.9555999999999996</c:v>
                </c:pt>
                <c:pt idx="853">
                  <c:v>5.9493000000000062</c:v>
                </c:pt>
                <c:pt idx="854">
                  <c:v>5.9424999999999999</c:v>
                </c:pt>
                <c:pt idx="855">
                  <c:v>5.9351000000000003</c:v>
                </c:pt>
                <c:pt idx="856">
                  <c:v>5.9267000000000003</c:v>
                </c:pt>
                <c:pt idx="857">
                  <c:v>5.9174999999999995</c:v>
                </c:pt>
                <c:pt idx="858">
                  <c:v>5.9073000000000002</c:v>
                </c:pt>
                <c:pt idx="859">
                  <c:v>5.8959999999999955</c:v>
                </c:pt>
                <c:pt idx="860">
                  <c:v>5.8839999999999995</c:v>
                </c:pt>
                <c:pt idx="861">
                  <c:v>5.8714000000000004</c:v>
                </c:pt>
                <c:pt idx="862">
                  <c:v>5.8582999999999998</c:v>
                </c:pt>
                <c:pt idx="863">
                  <c:v>5.8450999999999995</c:v>
                </c:pt>
                <c:pt idx="864">
                  <c:v>5.8319000000000001</c:v>
                </c:pt>
                <c:pt idx="865">
                  <c:v>5.8188999999999975</c:v>
                </c:pt>
                <c:pt idx="866">
                  <c:v>5.8058999999999985</c:v>
                </c:pt>
                <c:pt idx="867">
                  <c:v>5.7928999999999995</c:v>
                </c:pt>
                <c:pt idx="868">
                  <c:v>5.7799000000000014</c:v>
                </c:pt>
                <c:pt idx="869">
                  <c:v>5.7664</c:v>
                </c:pt>
                <c:pt idx="870">
                  <c:v>5.7528999999999995</c:v>
                </c:pt>
                <c:pt idx="871">
                  <c:v>5.7391000000000014</c:v>
                </c:pt>
                <c:pt idx="872">
                  <c:v>5.7250999999999985</c:v>
                </c:pt>
                <c:pt idx="873">
                  <c:v>5.7108999999999996</c:v>
                </c:pt>
                <c:pt idx="874">
                  <c:v>5.6969999999999965</c:v>
                </c:pt>
                <c:pt idx="875">
                  <c:v>5.6834999999999996</c:v>
                </c:pt>
                <c:pt idx="876">
                  <c:v>5.6708999999999996</c:v>
                </c:pt>
                <c:pt idx="877">
                  <c:v>5.6593999999999998</c:v>
                </c:pt>
                <c:pt idx="878">
                  <c:v>5.6483999999999996</c:v>
                </c:pt>
                <c:pt idx="879">
                  <c:v>5.6382000000000003</c:v>
                </c:pt>
                <c:pt idx="880">
                  <c:v>5.6282999999999985</c:v>
                </c:pt>
                <c:pt idx="881">
                  <c:v>5.6187999999999985</c:v>
                </c:pt>
                <c:pt idx="882">
                  <c:v>5.6093000000000002</c:v>
                </c:pt>
                <c:pt idx="883">
                  <c:v>5.6</c:v>
                </c:pt>
                <c:pt idx="884">
                  <c:v>5.5910000000000002</c:v>
                </c:pt>
                <c:pt idx="885">
                  <c:v>5.5822000000000003</c:v>
                </c:pt>
                <c:pt idx="886">
                  <c:v>5.5738000000000003</c:v>
                </c:pt>
                <c:pt idx="887">
                  <c:v>5.5658999999999965</c:v>
                </c:pt>
                <c:pt idx="888">
                  <c:v>5.5587</c:v>
                </c:pt>
                <c:pt idx="889">
                  <c:v>5.5522</c:v>
                </c:pt>
                <c:pt idx="890">
                  <c:v>5.5465</c:v>
                </c:pt>
                <c:pt idx="891">
                  <c:v>5.5415999999999999</c:v>
                </c:pt>
                <c:pt idx="892">
                  <c:v>5.5373999999999999</c:v>
                </c:pt>
                <c:pt idx="893">
                  <c:v>5.5335999999999999</c:v>
                </c:pt>
                <c:pt idx="894">
                  <c:v>5.53</c:v>
                </c:pt>
                <c:pt idx="895">
                  <c:v>5.5264999999999995</c:v>
                </c:pt>
                <c:pt idx="896">
                  <c:v>5.5225999999999944</c:v>
                </c:pt>
                <c:pt idx="897">
                  <c:v>5.5184999999999995</c:v>
                </c:pt>
                <c:pt idx="898">
                  <c:v>5.5137999999999998</c:v>
                </c:pt>
                <c:pt idx="899">
                  <c:v>5.5084999999999997</c:v>
                </c:pt>
                <c:pt idx="900">
                  <c:v>5.5028999999999995</c:v>
                </c:pt>
                <c:pt idx="901">
                  <c:v>5.4968000000000004</c:v>
                </c:pt>
                <c:pt idx="902">
                  <c:v>5.4905999999999997</c:v>
                </c:pt>
                <c:pt idx="903">
                  <c:v>5.484</c:v>
                </c:pt>
                <c:pt idx="904">
                  <c:v>5.4774000000000003</c:v>
                </c:pt>
                <c:pt idx="905">
                  <c:v>5.4705000000000004</c:v>
                </c:pt>
                <c:pt idx="906">
                  <c:v>5.4634</c:v>
                </c:pt>
                <c:pt idx="907">
                  <c:v>5.4561000000000002</c:v>
                </c:pt>
                <c:pt idx="908">
                  <c:v>5.4485999999999999</c:v>
                </c:pt>
                <c:pt idx="909">
                  <c:v>5.4409000000000001</c:v>
                </c:pt>
                <c:pt idx="910">
                  <c:v>5.4329000000000001</c:v>
                </c:pt>
                <c:pt idx="911">
                  <c:v>5.4249999999999945</c:v>
                </c:pt>
                <c:pt idx="912">
                  <c:v>5.4170999999999996</c:v>
                </c:pt>
                <c:pt idx="913">
                  <c:v>5.4092000000000064</c:v>
                </c:pt>
                <c:pt idx="914">
                  <c:v>5.4017000000000053</c:v>
                </c:pt>
                <c:pt idx="915">
                  <c:v>5.3941999999999943</c:v>
                </c:pt>
                <c:pt idx="916">
                  <c:v>5.3869999999999996</c:v>
                </c:pt>
                <c:pt idx="917">
                  <c:v>5.3800999999999997</c:v>
                </c:pt>
                <c:pt idx="918">
                  <c:v>5.3735999999999997</c:v>
                </c:pt>
                <c:pt idx="919">
                  <c:v>5.3669999999999956</c:v>
                </c:pt>
                <c:pt idx="920">
                  <c:v>5.3605999999999945</c:v>
                </c:pt>
                <c:pt idx="921">
                  <c:v>5.3541999999999943</c:v>
                </c:pt>
                <c:pt idx="922">
                  <c:v>5.3476999999999997</c:v>
                </c:pt>
                <c:pt idx="923">
                  <c:v>5.3411999999999997</c:v>
                </c:pt>
                <c:pt idx="924">
                  <c:v>5.3343999999999996</c:v>
                </c:pt>
                <c:pt idx="925">
                  <c:v>5.3276999999999965</c:v>
                </c:pt>
                <c:pt idx="926">
                  <c:v>5.3207999999999975</c:v>
                </c:pt>
                <c:pt idx="927">
                  <c:v>5.3136999999999999</c:v>
                </c:pt>
                <c:pt idx="928">
                  <c:v>5.3064999999999998</c:v>
                </c:pt>
                <c:pt idx="929">
                  <c:v>5.2991000000000001</c:v>
                </c:pt>
                <c:pt idx="930">
                  <c:v>5.2913000000000014</c:v>
                </c:pt>
                <c:pt idx="931">
                  <c:v>5.2831000000000001</c:v>
                </c:pt>
                <c:pt idx="932">
                  <c:v>5.2744</c:v>
                </c:pt>
                <c:pt idx="933">
                  <c:v>5.2649999999999944</c:v>
                </c:pt>
                <c:pt idx="934">
                  <c:v>5.2548999999999975</c:v>
                </c:pt>
                <c:pt idx="935">
                  <c:v>5.2440999999999995</c:v>
                </c:pt>
                <c:pt idx="936">
                  <c:v>5.2325999999999997</c:v>
                </c:pt>
                <c:pt idx="937">
                  <c:v>5.2206000000000001</c:v>
                </c:pt>
                <c:pt idx="938">
                  <c:v>5.2077999999999998</c:v>
                </c:pt>
                <c:pt idx="939">
                  <c:v>5.1943999999999955</c:v>
                </c:pt>
                <c:pt idx="940">
                  <c:v>5.1803999999999997</c:v>
                </c:pt>
                <c:pt idx="941">
                  <c:v>5.1658999999999944</c:v>
                </c:pt>
                <c:pt idx="942">
                  <c:v>5.1509999999999945</c:v>
                </c:pt>
                <c:pt idx="943">
                  <c:v>5.1356000000000002</c:v>
                </c:pt>
                <c:pt idx="944">
                  <c:v>5.1196999999999999</c:v>
                </c:pt>
                <c:pt idx="945">
                  <c:v>5.1034999999999995</c:v>
                </c:pt>
                <c:pt idx="946">
                  <c:v>5.0869999999999997</c:v>
                </c:pt>
                <c:pt idx="947">
                  <c:v>5.0704000000000002</c:v>
                </c:pt>
                <c:pt idx="948">
                  <c:v>5.0533999999999999</c:v>
                </c:pt>
                <c:pt idx="949">
                  <c:v>5.0364000000000004</c:v>
                </c:pt>
                <c:pt idx="950">
                  <c:v>5.0190999999999999</c:v>
                </c:pt>
                <c:pt idx="951">
                  <c:v>5.0018000000000002</c:v>
                </c:pt>
                <c:pt idx="952">
                  <c:v>4.9837000000000033</c:v>
                </c:pt>
                <c:pt idx="953">
                  <c:v>4.9611999999999998</c:v>
                </c:pt>
                <c:pt idx="954">
                  <c:v>4.9187000000000003</c:v>
                </c:pt>
                <c:pt idx="955">
                  <c:v>4.835</c:v>
                </c:pt>
                <c:pt idx="956">
                  <c:v>4.7380000000000004</c:v>
                </c:pt>
                <c:pt idx="957">
                  <c:v>4.6378999999999975</c:v>
                </c:pt>
                <c:pt idx="958">
                  <c:v>4.5446</c:v>
                </c:pt>
                <c:pt idx="959">
                  <c:v>4.4598000000000004</c:v>
                </c:pt>
                <c:pt idx="960">
                  <c:v>4.3789999999999996</c:v>
                </c:pt>
                <c:pt idx="961">
                  <c:v>4.3050999999999995</c:v>
                </c:pt>
                <c:pt idx="962">
                  <c:v>4.2558999999999996</c:v>
                </c:pt>
                <c:pt idx="963">
                  <c:v>4.2153999999999998</c:v>
                </c:pt>
                <c:pt idx="964">
                  <c:v>4.1791</c:v>
                </c:pt>
                <c:pt idx="965">
                  <c:v>4.1441999999999943</c:v>
                </c:pt>
                <c:pt idx="966">
                  <c:v>4.1102999999999996</c:v>
                </c:pt>
                <c:pt idx="967">
                  <c:v>4.0758999999999999</c:v>
                </c:pt>
                <c:pt idx="968">
                  <c:v>4.0394000000000014</c:v>
                </c:pt>
                <c:pt idx="969">
                  <c:v>3.9994999999999972</c:v>
                </c:pt>
                <c:pt idx="970">
                  <c:v>3.9565999999999977</c:v>
                </c:pt>
                <c:pt idx="971">
                  <c:v>3.912699999999997</c:v>
                </c:pt>
                <c:pt idx="972">
                  <c:v>3.8677999999999999</c:v>
                </c:pt>
                <c:pt idx="973">
                  <c:v>3.8233000000000001</c:v>
                </c:pt>
                <c:pt idx="974">
                  <c:v>3.7791999999999999</c:v>
                </c:pt>
                <c:pt idx="975">
                  <c:v>3.7357</c:v>
                </c:pt>
                <c:pt idx="976">
                  <c:v>3.6927999999999988</c:v>
                </c:pt>
                <c:pt idx="977">
                  <c:v>3.6505000000000001</c:v>
                </c:pt>
                <c:pt idx="978">
                  <c:v>3.609</c:v>
                </c:pt>
                <c:pt idx="979">
                  <c:v>3.5688</c:v>
                </c:pt>
                <c:pt idx="980">
                  <c:v>3.5289000000000001</c:v>
                </c:pt>
                <c:pt idx="981">
                  <c:v>3.4901999999999997</c:v>
                </c:pt>
                <c:pt idx="982">
                  <c:v>3.4523999999999977</c:v>
                </c:pt>
                <c:pt idx="983">
                  <c:v>3.4149999999999987</c:v>
                </c:pt>
                <c:pt idx="984">
                  <c:v>3.3781999999999988</c:v>
                </c:pt>
                <c:pt idx="985">
                  <c:v>3.3412999999999977</c:v>
                </c:pt>
                <c:pt idx="986">
                  <c:v>3.3047</c:v>
                </c:pt>
                <c:pt idx="987">
                  <c:v>3.2696000000000001</c:v>
                </c:pt>
                <c:pt idx="988">
                  <c:v>3.2372999999999998</c:v>
                </c:pt>
                <c:pt idx="989">
                  <c:v>3.2061999999999999</c:v>
                </c:pt>
                <c:pt idx="990">
                  <c:v>3.1753</c:v>
                </c:pt>
                <c:pt idx="991">
                  <c:v>3.1434000000000002</c:v>
                </c:pt>
                <c:pt idx="992">
                  <c:v>3.1114999999999977</c:v>
                </c:pt>
                <c:pt idx="993">
                  <c:v>3.0787</c:v>
                </c:pt>
                <c:pt idx="994">
                  <c:v>3.0453000000000001</c:v>
                </c:pt>
                <c:pt idx="995">
                  <c:v>3.0114999999999972</c:v>
                </c:pt>
                <c:pt idx="996">
                  <c:v>2.9764999999999975</c:v>
                </c:pt>
                <c:pt idx="997">
                  <c:v>2.9417</c:v>
                </c:pt>
                <c:pt idx="998">
                  <c:v>2.9072</c:v>
                </c:pt>
                <c:pt idx="999">
                  <c:v>2.8747999999999987</c:v>
                </c:pt>
                <c:pt idx="1000">
                  <c:v>2.8435999999999999</c:v>
                </c:pt>
                <c:pt idx="1001">
                  <c:v>2.8140999999999972</c:v>
                </c:pt>
                <c:pt idx="1002">
                  <c:v>2.7786</c:v>
                </c:pt>
                <c:pt idx="1003">
                  <c:v>3.3589999999999987</c:v>
                </c:pt>
                <c:pt idx="1004">
                  <c:v>3.3792999999999975</c:v>
                </c:pt>
                <c:pt idx="1005">
                  <c:v>2.7286999999999999</c:v>
                </c:pt>
                <c:pt idx="1006">
                  <c:v>2.7124999999999977</c:v>
                </c:pt>
                <c:pt idx="1007">
                  <c:v>3.3222999999999971</c:v>
                </c:pt>
                <c:pt idx="1008">
                  <c:v>3.3031999999999999</c:v>
                </c:pt>
                <c:pt idx="1009">
                  <c:v>2.6661999999999999</c:v>
                </c:pt>
                <c:pt idx="1010">
                  <c:v>3.2599</c:v>
                </c:pt>
                <c:pt idx="1011">
                  <c:v>3.2432000000000012</c:v>
                </c:pt>
                <c:pt idx="1012">
                  <c:v>2.6305999999999998</c:v>
                </c:pt>
                <c:pt idx="1013">
                  <c:v>3.2107999999999999</c:v>
                </c:pt>
                <c:pt idx="1014">
                  <c:v>2.6124999999999972</c:v>
                </c:pt>
                <c:pt idx="1015">
                  <c:v>3.1852999999999998</c:v>
                </c:pt>
                <c:pt idx="1016">
                  <c:v>2.5949999999999998</c:v>
                </c:pt>
                <c:pt idx="1017">
                  <c:v>2.5842000000000001</c:v>
                </c:pt>
                <c:pt idx="1018">
                  <c:v>3.1724999999999977</c:v>
                </c:pt>
                <c:pt idx="1019">
                  <c:v>2.5545999999999998</c:v>
                </c:pt>
                <c:pt idx="1020">
                  <c:v>3.2134</c:v>
                </c:pt>
                <c:pt idx="1021">
                  <c:v>2.5322999999999976</c:v>
                </c:pt>
                <c:pt idx="1022">
                  <c:v>2.5280999999999998</c:v>
                </c:pt>
                <c:pt idx="1023">
                  <c:v>3.1574</c:v>
                </c:pt>
                <c:pt idx="1024">
                  <c:v>2.5183</c:v>
                </c:pt>
                <c:pt idx="1025">
                  <c:v>3.1282999999999999</c:v>
                </c:pt>
                <c:pt idx="1026">
                  <c:v>2.5063999999999997</c:v>
                </c:pt>
                <c:pt idx="1027">
                  <c:v>3.1065999999999998</c:v>
                </c:pt>
                <c:pt idx="1028">
                  <c:v>2.4891000000000001</c:v>
                </c:pt>
                <c:pt idx="1029">
                  <c:v>3.1046</c:v>
                </c:pt>
                <c:pt idx="1030">
                  <c:v>2.4441000000000002</c:v>
                </c:pt>
                <c:pt idx="1031">
                  <c:v>2.4371</c:v>
                </c:pt>
                <c:pt idx="1032">
                  <c:v>3.101</c:v>
                </c:pt>
                <c:pt idx="1033">
                  <c:v>2.4243000000000001</c:v>
                </c:pt>
                <c:pt idx="1034">
                  <c:v>3.0609000000000002</c:v>
                </c:pt>
                <c:pt idx="1035">
                  <c:v>2.4098999999999977</c:v>
                </c:pt>
                <c:pt idx="1036">
                  <c:v>3.0331000000000001</c:v>
                </c:pt>
                <c:pt idx="1037">
                  <c:v>2.3966999999999969</c:v>
                </c:pt>
                <c:pt idx="1038">
                  <c:v>3.0230999999999999</c:v>
                </c:pt>
                <c:pt idx="1039">
                  <c:v>2.3714999999999975</c:v>
                </c:pt>
                <c:pt idx="1040">
                  <c:v>3.0543999999999998</c:v>
                </c:pt>
                <c:pt idx="1041">
                  <c:v>2.3435999999999999</c:v>
                </c:pt>
                <c:pt idx="1042">
                  <c:v>3.0078</c:v>
                </c:pt>
                <c:pt idx="1043">
                  <c:v>2.3277000000000001</c:v>
                </c:pt>
                <c:pt idx="1044">
                  <c:v>2.9668999999999977</c:v>
                </c:pt>
                <c:pt idx="1045">
                  <c:v>2.3043</c:v>
                </c:pt>
                <c:pt idx="1046">
                  <c:v>2.9390999999999972</c:v>
                </c:pt>
                <c:pt idx="1047">
                  <c:v>2.2778</c:v>
                </c:pt>
                <c:pt idx="1048">
                  <c:v>2.9645000000000001</c:v>
                </c:pt>
                <c:pt idx="1049">
                  <c:v>2.2221000000000002</c:v>
                </c:pt>
                <c:pt idx="1050">
                  <c:v>2.8943999999999988</c:v>
                </c:pt>
                <c:pt idx="1051">
                  <c:v>2.1812</c:v>
                </c:pt>
                <c:pt idx="1052">
                  <c:v>2.8344999999999971</c:v>
                </c:pt>
                <c:pt idx="1053">
                  <c:v>2.1521999999999997</c:v>
                </c:pt>
                <c:pt idx="1054">
                  <c:v>2.8097999999999987</c:v>
                </c:pt>
                <c:pt idx="1055">
                  <c:v>2.8155999999999977</c:v>
                </c:pt>
                <c:pt idx="1056">
                  <c:v>2.1113999999999997</c:v>
                </c:pt>
                <c:pt idx="1057">
                  <c:v>2.8281999999999998</c:v>
                </c:pt>
                <c:pt idx="1058">
                  <c:v>2.1238999999999999</c:v>
                </c:pt>
                <c:pt idx="1059">
                  <c:v>2.8100999999999972</c:v>
                </c:pt>
                <c:pt idx="1060">
                  <c:v>2.1414</c:v>
                </c:pt>
                <c:pt idx="1061">
                  <c:v>2.1499000000000001</c:v>
                </c:pt>
                <c:pt idx="1062">
                  <c:v>2.8523999999999972</c:v>
                </c:pt>
                <c:pt idx="1063">
                  <c:v>2.1597</c:v>
                </c:pt>
                <c:pt idx="1064">
                  <c:v>2.8835999999999999</c:v>
                </c:pt>
                <c:pt idx="1065">
                  <c:v>2.2193000000000001</c:v>
                </c:pt>
                <c:pt idx="1066">
                  <c:v>2.9133</c:v>
                </c:pt>
                <c:pt idx="1067">
                  <c:v>2.9427999999999988</c:v>
                </c:pt>
                <c:pt idx="1068">
                  <c:v>2.3135999999999997</c:v>
                </c:pt>
                <c:pt idx="1069">
                  <c:v>3.0423</c:v>
                </c:pt>
                <c:pt idx="1070">
                  <c:v>2.3913999999999977</c:v>
                </c:pt>
                <c:pt idx="1071">
                  <c:v>3.0848</c:v>
                </c:pt>
                <c:pt idx="1072">
                  <c:v>3.1187</c:v>
                </c:pt>
                <c:pt idx="1073">
                  <c:v>2.5613999999999999</c:v>
                </c:pt>
                <c:pt idx="1074">
                  <c:v>3.2551000000000001</c:v>
                </c:pt>
                <c:pt idx="1075">
                  <c:v>2.6617000000000002</c:v>
                </c:pt>
                <c:pt idx="1076">
                  <c:v>3.3171999999999997</c:v>
                </c:pt>
                <c:pt idx="1077">
                  <c:v>2.7719</c:v>
                </c:pt>
                <c:pt idx="1078">
                  <c:v>3.3258999999999972</c:v>
                </c:pt>
                <c:pt idx="1079">
                  <c:v>2.8989999999999987</c:v>
                </c:pt>
                <c:pt idx="1080">
                  <c:v>2.9683000000000002</c:v>
                </c:pt>
                <c:pt idx="1081">
                  <c:v>2.8220999999999972</c:v>
                </c:pt>
                <c:pt idx="1082">
                  <c:v>2.9447999999999999</c:v>
                </c:pt>
                <c:pt idx="1083">
                  <c:v>2.9549999999999987</c:v>
                </c:pt>
                <c:pt idx="1084">
                  <c:v>2.996899999999997</c:v>
                </c:pt>
                <c:pt idx="1085">
                  <c:v>3.0459999999999998</c:v>
                </c:pt>
                <c:pt idx="1086">
                  <c:v>3.0941000000000001</c:v>
                </c:pt>
                <c:pt idx="1087">
                  <c:v>3.1375999999999999</c:v>
                </c:pt>
                <c:pt idx="1088">
                  <c:v>3.1775000000000002</c:v>
                </c:pt>
                <c:pt idx="1089">
                  <c:v>3.2189000000000001</c:v>
                </c:pt>
                <c:pt idx="1090">
                  <c:v>3.266</c:v>
                </c:pt>
                <c:pt idx="1091">
                  <c:v>3.3203999999999998</c:v>
                </c:pt>
                <c:pt idx="1092">
                  <c:v>3.3853999999999997</c:v>
                </c:pt>
                <c:pt idx="1093">
                  <c:v>3.4594999999999971</c:v>
                </c:pt>
                <c:pt idx="1094">
                  <c:v>3.5440999999999998</c:v>
                </c:pt>
                <c:pt idx="1095">
                  <c:v>3.6383999999999999</c:v>
                </c:pt>
                <c:pt idx="1096">
                  <c:v>3.7484999999999999</c:v>
                </c:pt>
                <c:pt idx="1097">
                  <c:v>3.8637000000000001</c:v>
                </c:pt>
                <c:pt idx="1098">
                  <c:v>3.9691000000000001</c:v>
                </c:pt>
                <c:pt idx="1099">
                  <c:v>4.0578999999999965</c:v>
                </c:pt>
                <c:pt idx="1100">
                  <c:v>4.1345999999999945</c:v>
                </c:pt>
                <c:pt idx="1101">
                  <c:v>4.2026000000000003</c:v>
                </c:pt>
                <c:pt idx="1102">
                  <c:v>4.2648999999999955</c:v>
                </c:pt>
                <c:pt idx="1103">
                  <c:v>4.3253999999999975</c:v>
                </c:pt>
                <c:pt idx="1104">
                  <c:v>4.3756000000000004</c:v>
                </c:pt>
                <c:pt idx="1105">
                  <c:v>4.4211999999999998</c:v>
                </c:pt>
                <c:pt idx="1106">
                  <c:v>4.4652000000000003</c:v>
                </c:pt>
                <c:pt idx="1107">
                  <c:v>4.5120999999999976</c:v>
                </c:pt>
                <c:pt idx="1108">
                  <c:v>4.5633999999999997</c:v>
                </c:pt>
                <c:pt idx="1109">
                  <c:v>4.6117999999999997</c:v>
                </c:pt>
                <c:pt idx="1110">
                  <c:v>4.6532999999999998</c:v>
                </c:pt>
                <c:pt idx="1111">
                  <c:v>4.6852</c:v>
                </c:pt>
                <c:pt idx="1112">
                  <c:v>4.7095000000000002</c:v>
                </c:pt>
                <c:pt idx="1113">
                  <c:v>4.7274999999999965</c:v>
                </c:pt>
                <c:pt idx="1114">
                  <c:v>4.7405999999999997</c:v>
                </c:pt>
                <c:pt idx="1115">
                  <c:v>4.7504</c:v>
                </c:pt>
                <c:pt idx="1116">
                  <c:v>4.7576000000000001</c:v>
                </c:pt>
                <c:pt idx="1117">
                  <c:v>4.7630999999999997</c:v>
                </c:pt>
                <c:pt idx="1118">
                  <c:v>4.7673999999999985</c:v>
                </c:pt>
                <c:pt idx="1119">
                  <c:v>4.7711000000000023</c:v>
                </c:pt>
                <c:pt idx="1120">
                  <c:v>4.7746000000000004</c:v>
                </c:pt>
                <c:pt idx="1121">
                  <c:v>4.7782000000000053</c:v>
                </c:pt>
                <c:pt idx="1122">
                  <c:v>4.7817000000000034</c:v>
                </c:pt>
                <c:pt idx="1123">
                  <c:v>4.7854000000000001</c:v>
                </c:pt>
                <c:pt idx="1124">
                  <c:v>4.7896000000000063</c:v>
                </c:pt>
                <c:pt idx="1125">
                  <c:v>4.7940999999999985</c:v>
                </c:pt>
                <c:pt idx="1126">
                  <c:v>4.7990000000000004</c:v>
                </c:pt>
                <c:pt idx="1127">
                  <c:v>4.8041999999999945</c:v>
                </c:pt>
                <c:pt idx="1128">
                  <c:v>4.8094999999999999</c:v>
                </c:pt>
                <c:pt idx="1129">
                  <c:v>4.8149999999999951</c:v>
                </c:pt>
                <c:pt idx="1130">
                  <c:v>4.8204999999999965</c:v>
                </c:pt>
                <c:pt idx="1131">
                  <c:v>4.8257999999999965</c:v>
                </c:pt>
                <c:pt idx="1132">
                  <c:v>4.8297999999999996</c:v>
                </c:pt>
                <c:pt idx="1133">
                  <c:v>4.8243999999999945</c:v>
                </c:pt>
                <c:pt idx="1134">
                  <c:v>4.7904999999999998</c:v>
                </c:pt>
                <c:pt idx="1135">
                  <c:v>4.7358000000000002</c:v>
                </c:pt>
                <c:pt idx="1136">
                  <c:v>4.6711</c:v>
                </c:pt>
                <c:pt idx="1137">
                  <c:v>4.6047999999999965</c:v>
                </c:pt>
                <c:pt idx="1138">
                  <c:v>4.5358000000000001</c:v>
                </c:pt>
                <c:pt idx="1139">
                  <c:v>4.4676</c:v>
                </c:pt>
                <c:pt idx="1140">
                  <c:v>4.3956999999999997</c:v>
                </c:pt>
                <c:pt idx="1141">
                  <c:v>4.3289999999999944</c:v>
                </c:pt>
                <c:pt idx="1142">
                  <c:v>4.2863000000000024</c:v>
                </c:pt>
                <c:pt idx="1143">
                  <c:v>4.2591000000000001</c:v>
                </c:pt>
                <c:pt idx="1144">
                  <c:v>4.2454000000000001</c:v>
                </c:pt>
                <c:pt idx="1145">
                  <c:v>4.2500999999999998</c:v>
                </c:pt>
                <c:pt idx="1146">
                  <c:v>4.2653999999999996</c:v>
                </c:pt>
                <c:pt idx="1147">
                  <c:v>4.2789000000000001</c:v>
                </c:pt>
                <c:pt idx="1148">
                  <c:v>4.2834000000000003</c:v>
                </c:pt>
                <c:pt idx="1149">
                  <c:v>4.2795000000000014</c:v>
                </c:pt>
                <c:pt idx="1150">
                  <c:v>4.2705000000000002</c:v>
                </c:pt>
                <c:pt idx="1151">
                  <c:v>4.2588999999999997</c:v>
                </c:pt>
                <c:pt idx="1152">
                  <c:v>4.2462000000000053</c:v>
                </c:pt>
                <c:pt idx="1153">
                  <c:v>4.2331000000000003</c:v>
                </c:pt>
                <c:pt idx="1154">
                  <c:v>4.2197000000000013</c:v>
                </c:pt>
                <c:pt idx="1155">
                  <c:v>4.2074999999999996</c:v>
                </c:pt>
                <c:pt idx="1156">
                  <c:v>4.2042000000000002</c:v>
                </c:pt>
                <c:pt idx="1157">
                  <c:v>4.2218999999999998</c:v>
                </c:pt>
                <c:pt idx="1158">
                  <c:v>4.2561</c:v>
                </c:pt>
                <c:pt idx="1159">
                  <c:v>4.2910000000000004</c:v>
                </c:pt>
                <c:pt idx="1160">
                  <c:v>4.3173999999999975</c:v>
                </c:pt>
                <c:pt idx="1161">
                  <c:v>4.3327999999999998</c:v>
                </c:pt>
                <c:pt idx="1162">
                  <c:v>4.3380000000000001</c:v>
                </c:pt>
                <c:pt idx="1163">
                  <c:v>4.3347999999999995</c:v>
                </c:pt>
                <c:pt idx="1164">
                  <c:v>4.324999999999994</c:v>
                </c:pt>
                <c:pt idx="1165">
                  <c:v>4.3094000000000001</c:v>
                </c:pt>
                <c:pt idx="1166">
                  <c:v>4.2883000000000004</c:v>
                </c:pt>
                <c:pt idx="1167">
                  <c:v>4.2622</c:v>
                </c:pt>
                <c:pt idx="1168">
                  <c:v>4.2324999999999999</c:v>
                </c:pt>
                <c:pt idx="1169">
                  <c:v>4.2043999999999997</c:v>
                </c:pt>
                <c:pt idx="1170">
                  <c:v>4.1808999999999985</c:v>
                </c:pt>
                <c:pt idx="1171">
                  <c:v>4.1589999999999945</c:v>
                </c:pt>
                <c:pt idx="1172">
                  <c:v>4.1333000000000002</c:v>
                </c:pt>
                <c:pt idx="1173">
                  <c:v>4.1008999999999975</c:v>
                </c:pt>
                <c:pt idx="1174">
                  <c:v>4.0600999999999985</c:v>
                </c:pt>
                <c:pt idx="1175">
                  <c:v>4.0113000000000003</c:v>
                </c:pt>
                <c:pt idx="1176">
                  <c:v>3.9552999999999972</c:v>
                </c:pt>
                <c:pt idx="1177">
                  <c:v>3.8953999999999978</c:v>
                </c:pt>
                <c:pt idx="1178">
                  <c:v>3.8335999999999997</c:v>
                </c:pt>
                <c:pt idx="1179">
                  <c:v>3.7715000000000001</c:v>
                </c:pt>
                <c:pt idx="1180">
                  <c:v>3.7107999999999999</c:v>
                </c:pt>
                <c:pt idx="1181">
                  <c:v>3.6553</c:v>
                </c:pt>
                <c:pt idx="1182">
                  <c:v>3.6123999999999987</c:v>
                </c:pt>
                <c:pt idx="1183">
                  <c:v>3.5800999999999998</c:v>
                </c:pt>
                <c:pt idx="1184">
                  <c:v>3.5497000000000001</c:v>
                </c:pt>
                <c:pt idx="1185">
                  <c:v>3.5141999999999998</c:v>
                </c:pt>
                <c:pt idx="1186">
                  <c:v>3.4721999999999977</c:v>
                </c:pt>
                <c:pt idx="1187">
                  <c:v>3.4257</c:v>
                </c:pt>
                <c:pt idx="1188">
                  <c:v>3.3775999999999997</c:v>
                </c:pt>
                <c:pt idx="1189">
                  <c:v>3.3308999999999975</c:v>
                </c:pt>
                <c:pt idx="1190">
                  <c:v>3.2850999999999999</c:v>
                </c:pt>
                <c:pt idx="1191">
                  <c:v>3.2408000000000001</c:v>
                </c:pt>
                <c:pt idx="1192">
                  <c:v>3.1979000000000002</c:v>
                </c:pt>
                <c:pt idx="1193">
                  <c:v>3.1573000000000002</c:v>
                </c:pt>
                <c:pt idx="1194">
                  <c:v>3.1183000000000001</c:v>
                </c:pt>
                <c:pt idx="1195">
                  <c:v>3.0821999999999998</c:v>
                </c:pt>
                <c:pt idx="1196">
                  <c:v>3.0495000000000001</c:v>
                </c:pt>
                <c:pt idx="1197">
                  <c:v>3.0177</c:v>
                </c:pt>
                <c:pt idx="1198">
                  <c:v>2.9867999999999997</c:v>
                </c:pt>
                <c:pt idx="1199">
                  <c:v>2.9559999999999977</c:v>
                </c:pt>
                <c:pt idx="1200">
                  <c:v>2.927</c:v>
                </c:pt>
                <c:pt idx="1201">
                  <c:v>2.9001000000000001</c:v>
                </c:pt>
                <c:pt idx="1202">
                  <c:v>2.8767999999999971</c:v>
                </c:pt>
                <c:pt idx="1203">
                  <c:v>2.8577999999999997</c:v>
                </c:pt>
                <c:pt idx="1204">
                  <c:v>2.8421999999999987</c:v>
                </c:pt>
                <c:pt idx="1205">
                  <c:v>2.8306999999999976</c:v>
                </c:pt>
                <c:pt idx="1206">
                  <c:v>2.8273999999999999</c:v>
                </c:pt>
                <c:pt idx="1207">
                  <c:v>2.8590999999999975</c:v>
                </c:pt>
                <c:pt idx="1208">
                  <c:v>2.9177999999999997</c:v>
                </c:pt>
                <c:pt idx="1209">
                  <c:v>3.0193999999999988</c:v>
                </c:pt>
                <c:pt idx="1210">
                  <c:v>3.1636000000000002</c:v>
                </c:pt>
                <c:pt idx="1211">
                  <c:v>3.3149999999999977</c:v>
                </c:pt>
                <c:pt idx="1212">
                  <c:v>3.4569999999999972</c:v>
                </c:pt>
                <c:pt idx="1213">
                  <c:v>3.5859000000000001</c:v>
                </c:pt>
                <c:pt idx="1214">
                  <c:v>3.7042999999999999</c:v>
                </c:pt>
                <c:pt idx="1215">
                  <c:v>3.8252999999999977</c:v>
                </c:pt>
                <c:pt idx="1216">
                  <c:v>3.9639000000000002</c:v>
                </c:pt>
                <c:pt idx="1217">
                  <c:v>4.1360999999999999</c:v>
                </c:pt>
                <c:pt idx="1218">
                  <c:v>4.3408999999999995</c:v>
                </c:pt>
                <c:pt idx="1219">
                  <c:v>4.4638999999999998</c:v>
                </c:pt>
                <c:pt idx="1220">
                  <c:v>4.5527999999999995</c:v>
                </c:pt>
                <c:pt idx="1221">
                  <c:v>4.6168999999999976</c:v>
                </c:pt>
                <c:pt idx="1222">
                  <c:v>4.6626999999999965</c:v>
                </c:pt>
                <c:pt idx="1223">
                  <c:v>4.6944999999999943</c:v>
                </c:pt>
                <c:pt idx="1224">
                  <c:v>4.7173999999999996</c:v>
                </c:pt>
                <c:pt idx="1225">
                  <c:v>4.7343999999999999</c:v>
                </c:pt>
                <c:pt idx="1226">
                  <c:v>4.7488000000000001</c:v>
                </c:pt>
                <c:pt idx="1227">
                  <c:v>4.7686999999999999</c:v>
                </c:pt>
                <c:pt idx="1228">
                  <c:v>4.8104999999999976</c:v>
                </c:pt>
                <c:pt idx="1229">
                  <c:v>4.9127999999999998</c:v>
                </c:pt>
                <c:pt idx="1230">
                  <c:v>5.1341999999999945</c:v>
                </c:pt>
                <c:pt idx="1231">
                  <c:v>5.4735000000000014</c:v>
                </c:pt>
                <c:pt idx="1232">
                  <c:v>5.8500999999999985</c:v>
                </c:pt>
                <c:pt idx="1233">
                  <c:v>6.2008000000000001</c:v>
                </c:pt>
                <c:pt idx="1234">
                  <c:v>6.5003000000000002</c:v>
                </c:pt>
                <c:pt idx="1235">
                  <c:v>6.7485999999999997</c:v>
                </c:pt>
                <c:pt idx="1236">
                  <c:v>6.9641999999999955</c:v>
                </c:pt>
                <c:pt idx="1237">
                  <c:v>7.1605999999999943</c:v>
                </c:pt>
                <c:pt idx="1238">
                  <c:v>7.3439999999999985</c:v>
                </c:pt>
                <c:pt idx="1239">
                  <c:v>7.5103999999999997</c:v>
                </c:pt>
                <c:pt idx="1240">
                  <c:v>7.6566999999999998</c:v>
                </c:pt>
                <c:pt idx="1241">
                  <c:v>7.7804000000000002</c:v>
                </c:pt>
                <c:pt idx="1242">
                  <c:v>7.8843999999999985</c:v>
                </c:pt>
                <c:pt idx="1243">
                  <c:v>7.9709000000000003</c:v>
                </c:pt>
                <c:pt idx="1244">
                  <c:v>8.0422000000000011</c:v>
                </c:pt>
                <c:pt idx="1245">
                  <c:v>8.1026000000000007</c:v>
                </c:pt>
                <c:pt idx="1246">
                  <c:v>8.1554000000000109</c:v>
                </c:pt>
                <c:pt idx="1247">
                  <c:v>8.2043999999999997</c:v>
                </c:pt>
                <c:pt idx="1248">
                  <c:v>8.2519000000000009</c:v>
                </c:pt>
                <c:pt idx="1249">
                  <c:v>8.3006000000000046</c:v>
                </c:pt>
                <c:pt idx="1250">
                  <c:v>8.3534000000000148</c:v>
                </c:pt>
                <c:pt idx="1251">
                  <c:v>8.4135000000000026</c:v>
                </c:pt>
                <c:pt idx="1252">
                  <c:v>8.4835000000000047</c:v>
                </c:pt>
                <c:pt idx="1253">
                  <c:v>8.5630000000000006</c:v>
                </c:pt>
                <c:pt idx="1254">
                  <c:v>8.6508000000000003</c:v>
                </c:pt>
                <c:pt idx="1255">
                  <c:v>8.7448999999999995</c:v>
                </c:pt>
                <c:pt idx="1256">
                  <c:v>8.8420000000000005</c:v>
                </c:pt>
                <c:pt idx="1257">
                  <c:v>8.9378000000000011</c:v>
                </c:pt>
                <c:pt idx="1258">
                  <c:v>9.0299000000000014</c:v>
                </c:pt>
                <c:pt idx="1259">
                  <c:v>9.1175000000000015</c:v>
                </c:pt>
                <c:pt idx="1260">
                  <c:v>9.1998000000000015</c:v>
                </c:pt>
                <c:pt idx="1261">
                  <c:v>9.2746000000000013</c:v>
                </c:pt>
                <c:pt idx="1262">
                  <c:v>9.344100000000001</c:v>
                </c:pt>
                <c:pt idx="1263">
                  <c:v>9.4065000000000047</c:v>
                </c:pt>
                <c:pt idx="1264">
                  <c:v>9.4633000000000003</c:v>
                </c:pt>
                <c:pt idx="1265">
                  <c:v>9.514800000000001</c:v>
                </c:pt>
                <c:pt idx="1266">
                  <c:v>9.5604000000000067</c:v>
                </c:pt>
                <c:pt idx="1267">
                  <c:v>9.6013000000000002</c:v>
                </c:pt>
                <c:pt idx="1268">
                  <c:v>9.6375000000000011</c:v>
                </c:pt>
                <c:pt idx="1269">
                  <c:v>9.6696000000000026</c:v>
                </c:pt>
                <c:pt idx="1270">
                  <c:v>9.6977000000000011</c:v>
                </c:pt>
                <c:pt idx="1271">
                  <c:v>9.7222000000000008</c:v>
                </c:pt>
                <c:pt idx="1272">
                  <c:v>9.7433999999999994</c:v>
                </c:pt>
                <c:pt idx="1273">
                  <c:v>9.7611000000000008</c:v>
                </c:pt>
                <c:pt idx="1274">
                  <c:v>9.7758000000000003</c:v>
                </c:pt>
                <c:pt idx="1275">
                  <c:v>9.7876000000000012</c:v>
                </c:pt>
                <c:pt idx="1276">
                  <c:v>9.7965</c:v>
                </c:pt>
                <c:pt idx="1277">
                  <c:v>9.8027000000000122</c:v>
                </c:pt>
                <c:pt idx="1278">
                  <c:v>9.8063000000000002</c:v>
                </c:pt>
                <c:pt idx="1279">
                  <c:v>9.8074000000000048</c:v>
                </c:pt>
                <c:pt idx="1280">
                  <c:v>9.8061000000000007</c:v>
                </c:pt>
                <c:pt idx="1281">
                  <c:v>9.8026000000000124</c:v>
                </c:pt>
                <c:pt idx="1282">
                  <c:v>9.7970000000000006</c:v>
                </c:pt>
                <c:pt idx="1283">
                  <c:v>9.7896000000000001</c:v>
                </c:pt>
                <c:pt idx="1284">
                  <c:v>9.7807000000000013</c:v>
                </c:pt>
                <c:pt idx="1285">
                  <c:v>9.7703000000000007</c:v>
                </c:pt>
                <c:pt idx="1286">
                  <c:v>9.758700000000001</c:v>
                </c:pt>
                <c:pt idx="1287">
                  <c:v>9.7462</c:v>
                </c:pt>
                <c:pt idx="1288">
                  <c:v>9.7324000000000002</c:v>
                </c:pt>
                <c:pt idx="1289">
                  <c:v>9.7172999999999998</c:v>
                </c:pt>
                <c:pt idx="1290">
                  <c:v>9.7006000000000014</c:v>
                </c:pt>
                <c:pt idx="1291">
                  <c:v>9.6825000000000028</c:v>
                </c:pt>
                <c:pt idx="1292">
                  <c:v>9.6632000000000016</c:v>
                </c:pt>
                <c:pt idx="1293">
                  <c:v>9.6425000000000001</c:v>
                </c:pt>
                <c:pt idx="1294">
                  <c:v>9.6205000000000016</c:v>
                </c:pt>
                <c:pt idx="1295">
                  <c:v>9.5972000000000008</c:v>
                </c:pt>
                <c:pt idx="1296">
                  <c:v>9.5725000000000122</c:v>
                </c:pt>
                <c:pt idx="1297">
                  <c:v>9.5466000000000015</c:v>
                </c:pt>
                <c:pt idx="1298">
                  <c:v>9.5191000000000034</c:v>
                </c:pt>
                <c:pt idx="1299">
                  <c:v>9.4907000000000004</c:v>
                </c:pt>
                <c:pt idx="1300">
                  <c:v>9.4611000000000001</c:v>
                </c:pt>
                <c:pt idx="1301">
                  <c:v>9.4305000000000003</c:v>
                </c:pt>
                <c:pt idx="1302">
                  <c:v>9.3988000000000014</c:v>
                </c:pt>
                <c:pt idx="1303">
                  <c:v>9.3661000000000048</c:v>
                </c:pt>
                <c:pt idx="1304">
                  <c:v>9.3330000000000002</c:v>
                </c:pt>
                <c:pt idx="1305">
                  <c:v>9.2992000000000008</c:v>
                </c:pt>
                <c:pt idx="1306">
                  <c:v>9.2645</c:v>
                </c:pt>
                <c:pt idx="1307">
                  <c:v>9.2297000000000011</c:v>
                </c:pt>
                <c:pt idx="1308">
                  <c:v>9.1951000000000001</c:v>
                </c:pt>
                <c:pt idx="1309">
                  <c:v>9.1601000000000035</c:v>
                </c:pt>
                <c:pt idx="1310">
                  <c:v>9.1256000000000004</c:v>
                </c:pt>
                <c:pt idx="1311">
                  <c:v>9.0914000000000001</c:v>
                </c:pt>
                <c:pt idx="1312">
                  <c:v>9.0577000000000005</c:v>
                </c:pt>
                <c:pt idx="1313">
                  <c:v>9.0245000000000015</c:v>
                </c:pt>
                <c:pt idx="1314">
                  <c:v>8.9919000000000011</c:v>
                </c:pt>
                <c:pt idx="1315">
                  <c:v>8.9600000000000026</c:v>
                </c:pt>
                <c:pt idx="1316">
                  <c:v>8.9290000000000003</c:v>
                </c:pt>
                <c:pt idx="1317">
                  <c:v>8.8987000000000016</c:v>
                </c:pt>
                <c:pt idx="1318">
                  <c:v>8.8692000000000046</c:v>
                </c:pt>
                <c:pt idx="1319">
                  <c:v>8.8406000000000002</c:v>
                </c:pt>
                <c:pt idx="1320">
                  <c:v>8.8128000000000046</c:v>
                </c:pt>
                <c:pt idx="1321">
                  <c:v>8.7862000000000009</c:v>
                </c:pt>
                <c:pt idx="1322">
                  <c:v>8.7603000000000009</c:v>
                </c:pt>
                <c:pt idx="1323">
                  <c:v>8.7355</c:v>
                </c:pt>
                <c:pt idx="1324">
                  <c:v>8.7116000000000007</c:v>
                </c:pt>
                <c:pt idx="1325">
                  <c:v>8.688600000000001</c:v>
                </c:pt>
                <c:pt idx="1326">
                  <c:v>8.6664000000000048</c:v>
                </c:pt>
                <c:pt idx="1327">
                  <c:v>8.6449999999999996</c:v>
                </c:pt>
                <c:pt idx="1328">
                  <c:v>8.6245000000000012</c:v>
                </c:pt>
                <c:pt idx="1329">
                  <c:v>8.6045000000000016</c:v>
                </c:pt>
                <c:pt idx="1330">
                  <c:v>8.5853000000000002</c:v>
                </c:pt>
                <c:pt idx="1331">
                  <c:v>8.5666000000000047</c:v>
                </c:pt>
                <c:pt idx="1332">
                  <c:v>8.5488</c:v>
                </c:pt>
                <c:pt idx="1333">
                  <c:v>8.5315000000000012</c:v>
                </c:pt>
                <c:pt idx="1334">
                  <c:v>8.5147000000000013</c:v>
                </c:pt>
                <c:pt idx="1335">
                  <c:v>8.4980000000000011</c:v>
                </c:pt>
                <c:pt idx="1336">
                  <c:v>8.4815000000000005</c:v>
                </c:pt>
                <c:pt idx="1337">
                  <c:v>8.4654000000000114</c:v>
                </c:pt>
                <c:pt idx="1338">
                  <c:v>8.4492000000000012</c:v>
                </c:pt>
                <c:pt idx="1339">
                  <c:v>8.4332000000000011</c:v>
                </c:pt>
                <c:pt idx="1340">
                  <c:v>8.4178000000000015</c:v>
                </c:pt>
                <c:pt idx="1341">
                  <c:v>8.4024000000000125</c:v>
                </c:pt>
                <c:pt idx="1342">
                  <c:v>8.3874000000000066</c:v>
                </c:pt>
                <c:pt idx="1343">
                  <c:v>8.3725000000000112</c:v>
                </c:pt>
                <c:pt idx="1344">
                  <c:v>8.3573000000000004</c:v>
                </c:pt>
                <c:pt idx="1345">
                  <c:v>8.3417000000000012</c:v>
                </c:pt>
                <c:pt idx="1346">
                  <c:v>8.3255000000000141</c:v>
                </c:pt>
                <c:pt idx="1347">
                  <c:v>8.3088000000000015</c:v>
                </c:pt>
                <c:pt idx="1348">
                  <c:v>8.2913999999999994</c:v>
                </c:pt>
                <c:pt idx="1349">
                  <c:v>8.2735000000000003</c:v>
                </c:pt>
                <c:pt idx="1350">
                  <c:v>8.2552000000000003</c:v>
                </c:pt>
                <c:pt idx="1351">
                  <c:v>8.2361000000000004</c:v>
                </c:pt>
                <c:pt idx="1352">
                  <c:v>8.2167000000000012</c:v>
                </c:pt>
                <c:pt idx="1353">
                  <c:v>8.1972000000000005</c:v>
                </c:pt>
                <c:pt idx="1354">
                  <c:v>8.1780000000000008</c:v>
                </c:pt>
                <c:pt idx="1355">
                  <c:v>8.1590000000000007</c:v>
                </c:pt>
                <c:pt idx="1356">
                  <c:v>8.139800000000001</c:v>
                </c:pt>
                <c:pt idx="1357">
                  <c:v>8.1203000000000003</c:v>
                </c:pt>
                <c:pt idx="1358">
                  <c:v>8.1004000000000005</c:v>
                </c:pt>
                <c:pt idx="1359">
                  <c:v>8.0795000000000048</c:v>
                </c:pt>
                <c:pt idx="1360">
                  <c:v>8.0580000000000016</c:v>
                </c:pt>
                <c:pt idx="1361">
                  <c:v>8.0355000000000008</c:v>
                </c:pt>
                <c:pt idx="1362">
                  <c:v>8.0129000000000001</c:v>
                </c:pt>
                <c:pt idx="1363">
                  <c:v>7.9903000000000004</c:v>
                </c:pt>
                <c:pt idx="1364">
                  <c:v>7.9678999999999975</c:v>
                </c:pt>
                <c:pt idx="1365">
                  <c:v>7.9458000000000002</c:v>
                </c:pt>
                <c:pt idx="1366">
                  <c:v>7.9238999999999997</c:v>
                </c:pt>
                <c:pt idx="1367">
                  <c:v>7.9024999999999999</c:v>
                </c:pt>
                <c:pt idx="1368">
                  <c:v>7.8806000000000003</c:v>
                </c:pt>
                <c:pt idx="1369">
                  <c:v>7.8584999999999985</c:v>
                </c:pt>
                <c:pt idx="1370">
                  <c:v>7.8357999999999999</c:v>
                </c:pt>
                <c:pt idx="1371">
                  <c:v>7.8122999999999996</c:v>
                </c:pt>
                <c:pt idx="1372">
                  <c:v>7.7888000000000002</c:v>
                </c:pt>
                <c:pt idx="1373">
                  <c:v>7.7656000000000001</c:v>
                </c:pt>
                <c:pt idx="1374">
                  <c:v>7.7423000000000002</c:v>
                </c:pt>
                <c:pt idx="1375">
                  <c:v>7.7195</c:v>
                </c:pt>
                <c:pt idx="1376">
                  <c:v>7.6976999999999975</c:v>
                </c:pt>
                <c:pt idx="1377">
                  <c:v>7.6768000000000001</c:v>
                </c:pt>
                <c:pt idx="1378">
                  <c:v>7.6567999999999996</c:v>
                </c:pt>
                <c:pt idx="1379">
                  <c:v>7.6382000000000003</c:v>
                </c:pt>
                <c:pt idx="1380">
                  <c:v>7.6207999999999965</c:v>
                </c:pt>
                <c:pt idx="1381">
                  <c:v>7.6046999999999985</c:v>
                </c:pt>
                <c:pt idx="1382">
                  <c:v>7.5895000000000001</c:v>
                </c:pt>
                <c:pt idx="1383">
                  <c:v>7.5750999999999999</c:v>
                </c:pt>
                <c:pt idx="1384">
                  <c:v>7.5614999999999997</c:v>
                </c:pt>
                <c:pt idx="1385">
                  <c:v>7.5487000000000002</c:v>
                </c:pt>
                <c:pt idx="1386">
                  <c:v>7.5362000000000062</c:v>
                </c:pt>
                <c:pt idx="1387">
                  <c:v>7.5242999999999975</c:v>
                </c:pt>
                <c:pt idx="1388">
                  <c:v>7.5124999999999975</c:v>
                </c:pt>
                <c:pt idx="1389">
                  <c:v>7.5007000000000001</c:v>
                </c:pt>
                <c:pt idx="1390">
                  <c:v>7.4885999999999999</c:v>
                </c:pt>
                <c:pt idx="1391">
                  <c:v>7.4764000000000053</c:v>
                </c:pt>
                <c:pt idx="1392">
                  <c:v>7.4639999999999995</c:v>
                </c:pt>
                <c:pt idx="1393">
                  <c:v>7.4513000000000034</c:v>
                </c:pt>
                <c:pt idx="1394">
                  <c:v>7.4383000000000052</c:v>
                </c:pt>
                <c:pt idx="1395">
                  <c:v>7.4252000000000002</c:v>
                </c:pt>
                <c:pt idx="1396">
                  <c:v>7.4115000000000002</c:v>
                </c:pt>
                <c:pt idx="1397">
                  <c:v>7.3973999999999975</c:v>
                </c:pt>
                <c:pt idx="1398">
                  <c:v>7.383</c:v>
                </c:pt>
                <c:pt idx="1399">
                  <c:v>7.3678999999999943</c:v>
                </c:pt>
                <c:pt idx="1400">
                  <c:v>7.3524999999999965</c:v>
                </c:pt>
                <c:pt idx="1401">
                  <c:v>7.3364000000000003</c:v>
                </c:pt>
                <c:pt idx="1402">
                  <c:v>7.3198999999999996</c:v>
                </c:pt>
                <c:pt idx="1403">
                  <c:v>7.3028999999999975</c:v>
                </c:pt>
                <c:pt idx="1404">
                  <c:v>7.2854999999999999</c:v>
                </c:pt>
                <c:pt idx="1405">
                  <c:v>7.2678999999999965</c:v>
                </c:pt>
                <c:pt idx="1406">
                  <c:v>7.25</c:v>
                </c:pt>
                <c:pt idx="1407">
                  <c:v>7.2320000000000002</c:v>
                </c:pt>
                <c:pt idx="1408">
                  <c:v>7.2137000000000002</c:v>
                </c:pt>
                <c:pt idx="1409">
                  <c:v>7.1953999999999985</c:v>
                </c:pt>
                <c:pt idx="1410">
                  <c:v>7.1767000000000003</c:v>
                </c:pt>
                <c:pt idx="1411">
                  <c:v>7.1578999999999944</c:v>
                </c:pt>
                <c:pt idx="1412">
                  <c:v>7.1388999999999996</c:v>
                </c:pt>
                <c:pt idx="1413">
                  <c:v>7.1194999999999995</c:v>
                </c:pt>
                <c:pt idx="1414">
                  <c:v>7.0998000000000001</c:v>
                </c:pt>
                <c:pt idx="1415">
                  <c:v>7.0798000000000014</c:v>
                </c:pt>
                <c:pt idx="1416">
                  <c:v>7.0597000000000003</c:v>
                </c:pt>
                <c:pt idx="1417">
                  <c:v>7.0389999999999997</c:v>
                </c:pt>
                <c:pt idx="1418">
                  <c:v>7.0182000000000002</c:v>
                </c:pt>
                <c:pt idx="1419">
                  <c:v>6.9969000000000001</c:v>
                </c:pt>
                <c:pt idx="1420">
                  <c:v>6.9748999999999999</c:v>
                </c:pt>
                <c:pt idx="1421">
                  <c:v>6.9527000000000001</c:v>
                </c:pt>
                <c:pt idx="1422">
                  <c:v>6.9302000000000064</c:v>
                </c:pt>
                <c:pt idx="1423">
                  <c:v>6.9071999999999996</c:v>
                </c:pt>
                <c:pt idx="1424">
                  <c:v>6.8837000000000002</c:v>
                </c:pt>
                <c:pt idx="1425">
                  <c:v>6.8600999999999965</c:v>
                </c:pt>
                <c:pt idx="1426">
                  <c:v>6.8361999999999998</c:v>
                </c:pt>
                <c:pt idx="1427">
                  <c:v>6.8114999999999997</c:v>
                </c:pt>
                <c:pt idx="1428">
                  <c:v>6.7867000000000024</c:v>
                </c:pt>
                <c:pt idx="1429">
                  <c:v>6.7618</c:v>
                </c:pt>
                <c:pt idx="1430">
                  <c:v>6.7362000000000064</c:v>
                </c:pt>
                <c:pt idx="1431">
                  <c:v>6.7103000000000002</c:v>
                </c:pt>
                <c:pt idx="1432">
                  <c:v>6.6840999999999955</c:v>
                </c:pt>
                <c:pt idx="1433">
                  <c:v>6.6573999999999955</c:v>
                </c:pt>
                <c:pt idx="1434">
                  <c:v>6.63</c:v>
                </c:pt>
                <c:pt idx="1435">
                  <c:v>6.6019999999999985</c:v>
                </c:pt>
                <c:pt idx="1436">
                  <c:v>6.5734000000000004</c:v>
                </c:pt>
                <c:pt idx="1437">
                  <c:v>6.5446</c:v>
                </c:pt>
                <c:pt idx="1438">
                  <c:v>6.5149999999999944</c:v>
                </c:pt>
                <c:pt idx="1439">
                  <c:v>6.4855</c:v>
                </c:pt>
                <c:pt idx="1440">
                  <c:v>6.4561999999999999</c:v>
                </c:pt>
                <c:pt idx="1441">
                  <c:v>6.4278999999999975</c:v>
                </c:pt>
                <c:pt idx="1442">
                  <c:v>6.4005000000000001</c:v>
                </c:pt>
                <c:pt idx="1443">
                  <c:v>6.3750999999999998</c:v>
                </c:pt>
                <c:pt idx="1444">
                  <c:v>6.3513000000000002</c:v>
                </c:pt>
                <c:pt idx="1445">
                  <c:v>6.3294999999999995</c:v>
                </c:pt>
                <c:pt idx="1446">
                  <c:v>6.3094000000000001</c:v>
                </c:pt>
                <c:pt idx="1447">
                  <c:v>6.2907000000000002</c:v>
                </c:pt>
                <c:pt idx="1448">
                  <c:v>6.2733000000000034</c:v>
                </c:pt>
                <c:pt idx="1449">
                  <c:v>6.2565</c:v>
                </c:pt>
                <c:pt idx="1450">
                  <c:v>6.2404000000000002</c:v>
                </c:pt>
                <c:pt idx="1451">
                  <c:v>6.2244999999999955</c:v>
                </c:pt>
                <c:pt idx="1452">
                  <c:v>6.2089999999999996</c:v>
                </c:pt>
                <c:pt idx="1453">
                  <c:v>6.1934999999999985</c:v>
                </c:pt>
                <c:pt idx="1454">
                  <c:v>6.1778999999999975</c:v>
                </c:pt>
                <c:pt idx="1455">
                  <c:v>6.1620999999999944</c:v>
                </c:pt>
                <c:pt idx="1456">
                  <c:v>6.1460999999999997</c:v>
                </c:pt>
                <c:pt idx="1457">
                  <c:v>6.1296999999999997</c:v>
                </c:pt>
                <c:pt idx="1458">
                  <c:v>6.1130999999999975</c:v>
                </c:pt>
                <c:pt idx="1459">
                  <c:v>6.0963000000000003</c:v>
                </c:pt>
                <c:pt idx="1460">
                  <c:v>6.0789999999999997</c:v>
                </c:pt>
                <c:pt idx="1461">
                  <c:v>6.0617999999999999</c:v>
                </c:pt>
                <c:pt idx="1462">
                  <c:v>6.0442</c:v>
                </c:pt>
                <c:pt idx="1463">
                  <c:v>6.0266000000000002</c:v>
                </c:pt>
                <c:pt idx="1464">
                  <c:v>6.0087000000000002</c:v>
                </c:pt>
                <c:pt idx="1465">
                  <c:v>5.9905999999999997</c:v>
                </c:pt>
                <c:pt idx="1466">
                  <c:v>5.9725000000000001</c:v>
                </c:pt>
                <c:pt idx="1467">
                  <c:v>5.9539999999999997</c:v>
                </c:pt>
                <c:pt idx="1468">
                  <c:v>5.9353000000000034</c:v>
                </c:pt>
                <c:pt idx="1469">
                  <c:v>5.9168000000000003</c:v>
                </c:pt>
                <c:pt idx="1470">
                  <c:v>5.8983999999999996</c:v>
                </c:pt>
                <c:pt idx="1471">
                  <c:v>5.8800999999999997</c:v>
                </c:pt>
                <c:pt idx="1472">
                  <c:v>5.8621999999999943</c:v>
                </c:pt>
                <c:pt idx="1473">
                  <c:v>5.8445999999999945</c:v>
                </c:pt>
                <c:pt idx="1474">
                  <c:v>5.8272999999999975</c:v>
                </c:pt>
                <c:pt idx="1475">
                  <c:v>5.8100999999999985</c:v>
                </c:pt>
                <c:pt idx="1476">
                  <c:v>5.7930000000000001</c:v>
                </c:pt>
                <c:pt idx="1477">
                  <c:v>5.7753000000000014</c:v>
                </c:pt>
                <c:pt idx="1478">
                  <c:v>5.7573999999999996</c:v>
                </c:pt>
                <c:pt idx="1479">
                  <c:v>5.7385999999999999</c:v>
                </c:pt>
                <c:pt idx="1480">
                  <c:v>5.7194000000000003</c:v>
                </c:pt>
                <c:pt idx="1481">
                  <c:v>5.6994999999999996</c:v>
                </c:pt>
                <c:pt idx="1482">
                  <c:v>5.6791999999999998</c:v>
                </c:pt>
                <c:pt idx="1483">
                  <c:v>5.657999999999995</c:v>
                </c:pt>
                <c:pt idx="1484">
                  <c:v>5.6365999999999996</c:v>
                </c:pt>
                <c:pt idx="1485">
                  <c:v>5.6153999999999975</c:v>
                </c:pt>
                <c:pt idx="1486">
                  <c:v>5.5943999999999985</c:v>
                </c:pt>
                <c:pt idx="1487">
                  <c:v>5.5735000000000001</c:v>
                </c:pt>
                <c:pt idx="1488">
                  <c:v>5.5527999999999995</c:v>
                </c:pt>
                <c:pt idx="1489">
                  <c:v>5.5320999999999998</c:v>
                </c:pt>
                <c:pt idx="1490">
                  <c:v>5.5111999999999997</c:v>
                </c:pt>
                <c:pt idx="1491">
                  <c:v>5.4901999999999997</c:v>
                </c:pt>
                <c:pt idx="1492">
                  <c:v>5.4684999999999997</c:v>
                </c:pt>
                <c:pt idx="1493">
                  <c:v>5.4466000000000063</c:v>
                </c:pt>
                <c:pt idx="1494">
                  <c:v>5.4242999999999997</c:v>
                </c:pt>
                <c:pt idx="1495">
                  <c:v>5.4016000000000064</c:v>
                </c:pt>
                <c:pt idx="1496">
                  <c:v>5.3788999999999998</c:v>
                </c:pt>
                <c:pt idx="1497">
                  <c:v>5.3564999999999996</c:v>
                </c:pt>
                <c:pt idx="1498">
                  <c:v>5.3350999999999997</c:v>
                </c:pt>
                <c:pt idx="1499">
                  <c:v>5.3143999999999965</c:v>
                </c:pt>
                <c:pt idx="1500">
                  <c:v>5.2942</c:v>
                </c:pt>
                <c:pt idx="1501">
                  <c:v>5.2748999999999997</c:v>
                </c:pt>
                <c:pt idx="1502">
                  <c:v>5.2556000000000003</c:v>
                </c:pt>
                <c:pt idx="1503">
                  <c:v>5.2365000000000004</c:v>
                </c:pt>
                <c:pt idx="1504">
                  <c:v>5.2164999999999999</c:v>
                </c:pt>
                <c:pt idx="1505">
                  <c:v>5.1959999999999944</c:v>
                </c:pt>
                <c:pt idx="1506">
                  <c:v>5.1742999999999997</c:v>
                </c:pt>
                <c:pt idx="1507">
                  <c:v>5.1517999999999997</c:v>
                </c:pt>
                <c:pt idx="1508">
                  <c:v>5.1282999999999985</c:v>
                </c:pt>
                <c:pt idx="1509">
                  <c:v>5.1040999999999945</c:v>
                </c:pt>
                <c:pt idx="1510">
                  <c:v>5.0795000000000003</c:v>
                </c:pt>
                <c:pt idx="1511">
                  <c:v>5.0550999999999995</c:v>
                </c:pt>
              </c:numCache>
            </c:numRef>
          </c:yVal>
        </c:ser>
        <c:ser>
          <c:idx val="3"/>
          <c:order val="3"/>
          <c:tx>
            <c:v>bank</c:v>
          </c:tx>
          <c:spPr>
            <a:ln>
              <a:solidFill>
                <a:schemeClr val="tx1"/>
              </a:solidFill>
              <a:prstDash val="dash"/>
            </a:ln>
          </c:spPr>
          <c:marker>
            <c:symbol val="none"/>
          </c:marker>
          <c:xVal>
            <c:numRef>
              <c:f>(Hecras!$A$8,Hecras!$A$1520)</c:f>
              <c:numCache>
                <c:formatCode>General</c:formatCode>
                <c:ptCount val="2"/>
                <c:pt idx="0">
                  <c:v>0</c:v>
                </c:pt>
                <c:pt idx="1">
                  <c:v>5443200</c:v>
                </c:pt>
              </c:numCache>
            </c:numRef>
          </c:xVal>
          <c:yVal>
            <c:numRef>
              <c:f>(Hecras!$F$3,Hecras!$F$3)</c:f>
              <c:numCache>
                <c:formatCode>0.000</c:formatCode>
                <c:ptCount val="2"/>
                <c:pt idx="0">
                  <c:v>4.3569999999999975</c:v>
                </c:pt>
                <c:pt idx="1">
                  <c:v>4.3569999999999975</c:v>
                </c:pt>
              </c:numCache>
            </c:numRef>
          </c:yVal>
        </c:ser>
        <c:ser>
          <c:idx val="0"/>
          <c:order val="4"/>
          <c:tx>
            <c:v>soffit</c:v>
          </c:tx>
          <c:spPr>
            <a:ln>
              <a:solidFill>
                <a:schemeClr val="bg1">
                  <a:lumMod val="50000"/>
                </a:schemeClr>
              </a:solidFill>
              <a:prstDash val="sysDash"/>
            </a:ln>
          </c:spPr>
          <c:marker>
            <c:symbol val="none"/>
          </c:marker>
          <c:xVal>
            <c:numRef>
              <c:f>(Hecras!$A$8,Hecras!$A$1519)</c:f>
              <c:numCache>
                <c:formatCode>General</c:formatCode>
                <c:ptCount val="2"/>
                <c:pt idx="0">
                  <c:v>0</c:v>
                </c:pt>
                <c:pt idx="1">
                  <c:v>5439600</c:v>
                </c:pt>
              </c:numCache>
            </c:numRef>
          </c:xVal>
          <c:yVal>
            <c:numRef>
              <c:f>('hecras orifice'!$E$4,'hecras orifice'!$E$4)</c:f>
              <c:numCache>
                <c:formatCode>General</c:formatCode>
                <c:ptCount val="2"/>
                <c:pt idx="0">
                  <c:v>2.5369999999999977</c:v>
                </c:pt>
                <c:pt idx="1">
                  <c:v>2.5369999999999977</c:v>
                </c:pt>
              </c:numCache>
            </c:numRef>
          </c:yVal>
        </c:ser>
        <c:axId val="80549760"/>
        <c:axId val="80551936"/>
      </c:scatterChart>
      <c:valAx>
        <c:axId val="80549760"/>
        <c:scaling>
          <c:orientation val="minMax"/>
          <c:max val="5500000"/>
          <c:min val="0"/>
        </c:scaling>
        <c:axPos val="b"/>
        <c:title>
          <c:tx>
            <c:rich>
              <a:bodyPr/>
              <a:lstStyle/>
              <a:p>
                <a:pPr>
                  <a:defRPr/>
                </a:pPr>
                <a:r>
                  <a:rPr lang="en-GB"/>
                  <a:t>Time (sec)</a:t>
                </a:r>
              </a:p>
            </c:rich>
          </c:tx>
          <c:layout/>
        </c:title>
        <c:numFmt formatCode="General" sourceLinked="1"/>
        <c:tickLblPos val="nextTo"/>
        <c:crossAx val="80551936"/>
        <c:crosses val="autoZero"/>
        <c:crossBetween val="midCat"/>
      </c:valAx>
      <c:valAx>
        <c:axId val="80551936"/>
        <c:scaling>
          <c:orientation val="minMax"/>
          <c:max val="10"/>
        </c:scaling>
        <c:axPos val="l"/>
        <c:majorGridlines/>
        <c:title>
          <c:tx>
            <c:rich>
              <a:bodyPr rot="-5400000" vert="horz"/>
              <a:lstStyle/>
              <a:p>
                <a:pPr>
                  <a:defRPr/>
                </a:pPr>
                <a:r>
                  <a:rPr lang="en-GB"/>
                  <a:t>Depth</a:t>
                </a:r>
                <a:r>
                  <a:rPr lang="en-GB" baseline="0"/>
                  <a:t> (m)</a:t>
                </a:r>
                <a:endParaRPr lang="en-GB"/>
              </a:p>
            </c:rich>
          </c:tx>
          <c:layout/>
        </c:title>
        <c:numFmt formatCode="General" sourceLinked="1"/>
        <c:tickLblPos val="nextTo"/>
        <c:crossAx val="80549760"/>
        <c:crosses val="autoZero"/>
        <c:crossBetween val="midCat"/>
      </c:valAx>
    </c:plotArea>
    <c:legend>
      <c:legendPos val="r"/>
      <c:layout>
        <c:manualLayout>
          <c:xMode val="edge"/>
          <c:yMode val="edge"/>
          <c:x val="0.1275901481914283"/>
          <c:y val="6.5536167745672738E-2"/>
          <c:w val="0.23954190297794678"/>
          <c:h val="0.18864438865641492"/>
        </c:manualLayout>
      </c:layout>
    </c:legend>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GB"/>
  <c:chart>
    <c:title>
      <c:tx>
        <c:rich>
          <a:bodyPr/>
          <a:lstStyle/>
          <a:p>
            <a:pPr>
              <a:defRPr/>
            </a:pPr>
            <a:r>
              <a:rPr lang="en-GB"/>
              <a:t>Longitudinal plot</a:t>
            </a:r>
          </a:p>
        </c:rich>
      </c:tx>
      <c:layout>
        <c:manualLayout>
          <c:xMode val="edge"/>
          <c:yMode val="edge"/>
          <c:x val="0.2139460698970308"/>
          <c:y val="1.6724739593664578E-2"/>
        </c:manualLayout>
      </c:layout>
      <c:overlay val="1"/>
    </c:title>
    <c:plotArea>
      <c:layout>
        <c:manualLayout>
          <c:layoutTarget val="inner"/>
          <c:xMode val="edge"/>
          <c:yMode val="edge"/>
          <c:x val="5.9976092623662498E-2"/>
          <c:y val="2.3210843820727252E-2"/>
          <c:w val="0.91106417289532349"/>
          <c:h val="0.90560102639858853"/>
        </c:manualLayout>
      </c:layout>
      <c:scatterChart>
        <c:scatterStyle val="lineMarker"/>
        <c:ser>
          <c:idx val="0"/>
          <c:order val="0"/>
          <c:tx>
            <c:v>SGC-orifice</c:v>
          </c:tx>
          <c:spPr>
            <a:ln w="19050"/>
          </c:spPr>
          <c:marker>
            <c:symbol val="none"/>
          </c:marker>
          <c:xVal>
            <c:numRef>
              <c:f>orifice!$A$8:$GR$8</c:f>
              <c:numCache>
                <c:formatCode>General</c:formatCode>
                <c:ptCount val="200"/>
                <c:pt idx="0">
                  <c:v>250</c:v>
                </c:pt>
                <c:pt idx="1">
                  <c:v>750</c:v>
                </c:pt>
                <c:pt idx="2">
                  <c:v>1250</c:v>
                </c:pt>
                <c:pt idx="3">
                  <c:v>1750</c:v>
                </c:pt>
                <c:pt idx="4">
                  <c:v>2250</c:v>
                </c:pt>
                <c:pt idx="5">
                  <c:v>2750</c:v>
                </c:pt>
                <c:pt idx="6">
                  <c:v>3250</c:v>
                </c:pt>
                <c:pt idx="7">
                  <c:v>3750</c:v>
                </c:pt>
                <c:pt idx="8">
                  <c:v>4250</c:v>
                </c:pt>
                <c:pt idx="9">
                  <c:v>4750</c:v>
                </c:pt>
                <c:pt idx="10">
                  <c:v>5250</c:v>
                </c:pt>
                <c:pt idx="11">
                  <c:v>5750</c:v>
                </c:pt>
                <c:pt idx="12">
                  <c:v>6250</c:v>
                </c:pt>
                <c:pt idx="13">
                  <c:v>6750</c:v>
                </c:pt>
                <c:pt idx="14">
                  <c:v>7250</c:v>
                </c:pt>
                <c:pt idx="15">
                  <c:v>7750</c:v>
                </c:pt>
                <c:pt idx="16">
                  <c:v>8250</c:v>
                </c:pt>
                <c:pt idx="17">
                  <c:v>8750</c:v>
                </c:pt>
                <c:pt idx="18">
                  <c:v>9250</c:v>
                </c:pt>
                <c:pt idx="19">
                  <c:v>9750</c:v>
                </c:pt>
                <c:pt idx="20">
                  <c:v>10250</c:v>
                </c:pt>
                <c:pt idx="21">
                  <c:v>10750</c:v>
                </c:pt>
                <c:pt idx="22">
                  <c:v>11250</c:v>
                </c:pt>
                <c:pt idx="23">
                  <c:v>11750</c:v>
                </c:pt>
                <c:pt idx="24">
                  <c:v>12250</c:v>
                </c:pt>
                <c:pt idx="25">
                  <c:v>12750</c:v>
                </c:pt>
                <c:pt idx="26">
                  <c:v>13250</c:v>
                </c:pt>
                <c:pt idx="27">
                  <c:v>13750</c:v>
                </c:pt>
                <c:pt idx="28">
                  <c:v>14250</c:v>
                </c:pt>
                <c:pt idx="29">
                  <c:v>14750</c:v>
                </c:pt>
                <c:pt idx="30">
                  <c:v>15250</c:v>
                </c:pt>
                <c:pt idx="31">
                  <c:v>15750</c:v>
                </c:pt>
                <c:pt idx="32">
                  <c:v>16250</c:v>
                </c:pt>
                <c:pt idx="33">
                  <c:v>16750</c:v>
                </c:pt>
                <c:pt idx="34">
                  <c:v>17250</c:v>
                </c:pt>
                <c:pt idx="35">
                  <c:v>17750</c:v>
                </c:pt>
                <c:pt idx="36">
                  <c:v>18250</c:v>
                </c:pt>
                <c:pt idx="37">
                  <c:v>18750</c:v>
                </c:pt>
                <c:pt idx="38">
                  <c:v>19250</c:v>
                </c:pt>
                <c:pt idx="39">
                  <c:v>19750</c:v>
                </c:pt>
                <c:pt idx="40">
                  <c:v>20250</c:v>
                </c:pt>
                <c:pt idx="41">
                  <c:v>20750</c:v>
                </c:pt>
                <c:pt idx="42">
                  <c:v>21250</c:v>
                </c:pt>
                <c:pt idx="43">
                  <c:v>21750</c:v>
                </c:pt>
                <c:pt idx="44">
                  <c:v>22250</c:v>
                </c:pt>
                <c:pt idx="45">
                  <c:v>22750</c:v>
                </c:pt>
                <c:pt idx="46">
                  <c:v>23250</c:v>
                </c:pt>
                <c:pt idx="47">
                  <c:v>23750</c:v>
                </c:pt>
                <c:pt idx="48">
                  <c:v>24250</c:v>
                </c:pt>
                <c:pt idx="49">
                  <c:v>24750</c:v>
                </c:pt>
                <c:pt idx="50">
                  <c:v>25250</c:v>
                </c:pt>
                <c:pt idx="51">
                  <c:v>25750</c:v>
                </c:pt>
                <c:pt idx="52">
                  <c:v>26250</c:v>
                </c:pt>
                <c:pt idx="53">
                  <c:v>26750</c:v>
                </c:pt>
                <c:pt idx="54">
                  <c:v>27250</c:v>
                </c:pt>
                <c:pt idx="55">
                  <c:v>27750</c:v>
                </c:pt>
                <c:pt idx="56">
                  <c:v>28250</c:v>
                </c:pt>
                <c:pt idx="57">
                  <c:v>28750</c:v>
                </c:pt>
                <c:pt idx="58">
                  <c:v>29250</c:v>
                </c:pt>
                <c:pt idx="59">
                  <c:v>29750</c:v>
                </c:pt>
                <c:pt idx="60">
                  <c:v>30250</c:v>
                </c:pt>
                <c:pt idx="61">
                  <c:v>30750</c:v>
                </c:pt>
                <c:pt idx="62">
                  <c:v>31250</c:v>
                </c:pt>
                <c:pt idx="63">
                  <c:v>31750</c:v>
                </c:pt>
                <c:pt idx="64">
                  <c:v>32250</c:v>
                </c:pt>
                <c:pt idx="65">
                  <c:v>32750</c:v>
                </c:pt>
                <c:pt idx="66">
                  <c:v>33250</c:v>
                </c:pt>
                <c:pt idx="67">
                  <c:v>33750</c:v>
                </c:pt>
                <c:pt idx="68">
                  <c:v>34250</c:v>
                </c:pt>
                <c:pt idx="69">
                  <c:v>34750</c:v>
                </c:pt>
                <c:pt idx="70">
                  <c:v>35250</c:v>
                </c:pt>
                <c:pt idx="71">
                  <c:v>35750</c:v>
                </c:pt>
                <c:pt idx="72">
                  <c:v>36250</c:v>
                </c:pt>
                <c:pt idx="73">
                  <c:v>36750</c:v>
                </c:pt>
                <c:pt idx="74">
                  <c:v>37250</c:v>
                </c:pt>
                <c:pt idx="75">
                  <c:v>37750</c:v>
                </c:pt>
                <c:pt idx="76">
                  <c:v>38250</c:v>
                </c:pt>
                <c:pt idx="77">
                  <c:v>38750</c:v>
                </c:pt>
                <c:pt idx="78">
                  <c:v>39250</c:v>
                </c:pt>
                <c:pt idx="79">
                  <c:v>39750</c:v>
                </c:pt>
                <c:pt idx="80">
                  <c:v>40250</c:v>
                </c:pt>
                <c:pt idx="81">
                  <c:v>40750</c:v>
                </c:pt>
                <c:pt idx="82">
                  <c:v>41250</c:v>
                </c:pt>
                <c:pt idx="83">
                  <c:v>41750</c:v>
                </c:pt>
                <c:pt idx="84">
                  <c:v>42250</c:v>
                </c:pt>
                <c:pt idx="85">
                  <c:v>42750</c:v>
                </c:pt>
                <c:pt idx="86">
                  <c:v>43250</c:v>
                </c:pt>
                <c:pt idx="87">
                  <c:v>43750</c:v>
                </c:pt>
                <c:pt idx="88">
                  <c:v>44250</c:v>
                </c:pt>
                <c:pt idx="89">
                  <c:v>44750</c:v>
                </c:pt>
                <c:pt idx="90">
                  <c:v>45250</c:v>
                </c:pt>
                <c:pt idx="91">
                  <c:v>45750</c:v>
                </c:pt>
                <c:pt idx="92">
                  <c:v>46250</c:v>
                </c:pt>
                <c:pt idx="93">
                  <c:v>46750</c:v>
                </c:pt>
                <c:pt idx="94">
                  <c:v>47250</c:v>
                </c:pt>
                <c:pt idx="95">
                  <c:v>47750</c:v>
                </c:pt>
                <c:pt idx="96">
                  <c:v>48250</c:v>
                </c:pt>
                <c:pt idx="97">
                  <c:v>48750</c:v>
                </c:pt>
                <c:pt idx="98">
                  <c:v>49250</c:v>
                </c:pt>
                <c:pt idx="99">
                  <c:v>49750</c:v>
                </c:pt>
                <c:pt idx="100">
                  <c:v>50250</c:v>
                </c:pt>
                <c:pt idx="101">
                  <c:v>50750</c:v>
                </c:pt>
                <c:pt idx="102">
                  <c:v>51250</c:v>
                </c:pt>
                <c:pt idx="103">
                  <c:v>51750</c:v>
                </c:pt>
                <c:pt idx="104">
                  <c:v>52250</c:v>
                </c:pt>
                <c:pt idx="105">
                  <c:v>52750</c:v>
                </c:pt>
                <c:pt idx="106">
                  <c:v>53250</c:v>
                </c:pt>
                <c:pt idx="107">
                  <c:v>53750</c:v>
                </c:pt>
                <c:pt idx="108">
                  <c:v>54250</c:v>
                </c:pt>
                <c:pt idx="109">
                  <c:v>54750</c:v>
                </c:pt>
                <c:pt idx="110">
                  <c:v>55250</c:v>
                </c:pt>
                <c:pt idx="111">
                  <c:v>55750</c:v>
                </c:pt>
                <c:pt idx="112">
                  <c:v>56250</c:v>
                </c:pt>
                <c:pt idx="113">
                  <c:v>56750</c:v>
                </c:pt>
                <c:pt idx="114">
                  <c:v>57250</c:v>
                </c:pt>
                <c:pt idx="115">
                  <c:v>57750</c:v>
                </c:pt>
                <c:pt idx="116">
                  <c:v>58250</c:v>
                </c:pt>
                <c:pt idx="117">
                  <c:v>58750</c:v>
                </c:pt>
                <c:pt idx="118">
                  <c:v>59250</c:v>
                </c:pt>
                <c:pt idx="119">
                  <c:v>59750</c:v>
                </c:pt>
                <c:pt idx="120">
                  <c:v>60250</c:v>
                </c:pt>
                <c:pt idx="121">
                  <c:v>60750</c:v>
                </c:pt>
                <c:pt idx="122">
                  <c:v>61250</c:v>
                </c:pt>
                <c:pt idx="123">
                  <c:v>61750</c:v>
                </c:pt>
                <c:pt idx="124">
                  <c:v>62250</c:v>
                </c:pt>
                <c:pt idx="125">
                  <c:v>62750</c:v>
                </c:pt>
                <c:pt idx="126">
                  <c:v>63250</c:v>
                </c:pt>
                <c:pt idx="127">
                  <c:v>63750</c:v>
                </c:pt>
                <c:pt idx="128">
                  <c:v>64250</c:v>
                </c:pt>
                <c:pt idx="129">
                  <c:v>64750</c:v>
                </c:pt>
                <c:pt idx="130">
                  <c:v>65250</c:v>
                </c:pt>
                <c:pt idx="131">
                  <c:v>65750</c:v>
                </c:pt>
                <c:pt idx="132">
                  <c:v>66250</c:v>
                </c:pt>
                <c:pt idx="133">
                  <c:v>66750</c:v>
                </c:pt>
                <c:pt idx="134">
                  <c:v>67250</c:v>
                </c:pt>
                <c:pt idx="135">
                  <c:v>67750</c:v>
                </c:pt>
                <c:pt idx="136">
                  <c:v>68250</c:v>
                </c:pt>
                <c:pt idx="137">
                  <c:v>68750</c:v>
                </c:pt>
                <c:pt idx="138">
                  <c:v>69250</c:v>
                </c:pt>
                <c:pt idx="139">
                  <c:v>69750</c:v>
                </c:pt>
                <c:pt idx="140">
                  <c:v>70250</c:v>
                </c:pt>
                <c:pt idx="141">
                  <c:v>70750</c:v>
                </c:pt>
                <c:pt idx="142">
                  <c:v>71250</c:v>
                </c:pt>
                <c:pt idx="143">
                  <c:v>71750</c:v>
                </c:pt>
                <c:pt idx="144">
                  <c:v>72250</c:v>
                </c:pt>
                <c:pt idx="145">
                  <c:v>72750</c:v>
                </c:pt>
                <c:pt idx="146">
                  <c:v>73250</c:v>
                </c:pt>
                <c:pt idx="147">
                  <c:v>73750</c:v>
                </c:pt>
                <c:pt idx="148">
                  <c:v>74250</c:v>
                </c:pt>
                <c:pt idx="149">
                  <c:v>74750</c:v>
                </c:pt>
                <c:pt idx="150">
                  <c:v>75250</c:v>
                </c:pt>
                <c:pt idx="151">
                  <c:v>75750</c:v>
                </c:pt>
                <c:pt idx="152">
                  <c:v>76250</c:v>
                </c:pt>
                <c:pt idx="153">
                  <c:v>76750</c:v>
                </c:pt>
                <c:pt idx="154">
                  <c:v>77250</c:v>
                </c:pt>
                <c:pt idx="155">
                  <c:v>77750</c:v>
                </c:pt>
                <c:pt idx="156">
                  <c:v>78250</c:v>
                </c:pt>
                <c:pt idx="157">
                  <c:v>78750</c:v>
                </c:pt>
                <c:pt idx="158">
                  <c:v>79250</c:v>
                </c:pt>
                <c:pt idx="159">
                  <c:v>79750</c:v>
                </c:pt>
                <c:pt idx="160">
                  <c:v>80250</c:v>
                </c:pt>
                <c:pt idx="161">
                  <c:v>80750</c:v>
                </c:pt>
                <c:pt idx="162">
                  <c:v>81250</c:v>
                </c:pt>
                <c:pt idx="163">
                  <c:v>81750</c:v>
                </c:pt>
                <c:pt idx="164">
                  <c:v>82250</c:v>
                </c:pt>
                <c:pt idx="165">
                  <c:v>82750</c:v>
                </c:pt>
                <c:pt idx="166">
                  <c:v>83250</c:v>
                </c:pt>
                <c:pt idx="167">
                  <c:v>83750</c:v>
                </c:pt>
                <c:pt idx="168">
                  <c:v>84250</c:v>
                </c:pt>
                <c:pt idx="169">
                  <c:v>84750</c:v>
                </c:pt>
                <c:pt idx="170">
                  <c:v>85250</c:v>
                </c:pt>
                <c:pt idx="171">
                  <c:v>85750</c:v>
                </c:pt>
                <c:pt idx="172">
                  <c:v>86250</c:v>
                </c:pt>
                <c:pt idx="173">
                  <c:v>86750</c:v>
                </c:pt>
                <c:pt idx="174">
                  <c:v>87250</c:v>
                </c:pt>
                <c:pt idx="175">
                  <c:v>87750</c:v>
                </c:pt>
                <c:pt idx="176">
                  <c:v>88250</c:v>
                </c:pt>
                <c:pt idx="177">
                  <c:v>88750</c:v>
                </c:pt>
                <c:pt idx="178">
                  <c:v>89250</c:v>
                </c:pt>
                <c:pt idx="179">
                  <c:v>89750</c:v>
                </c:pt>
                <c:pt idx="180">
                  <c:v>90250</c:v>
                </c:pt>
                <c:pt idx="181">
                  <c:v>90750</c:v>
                </c:pt>
                <c:pt idx="182">
                  <c:v>91250</c:v>
                </c:pt>
                <c:pt idx="183">
                  <c:v>91750</c:v>
                </c:pt>
                <c:pt idx="184">
                  <c:v>92250</c:v>
                </c:pt>
                <c:pt idx="185">
                  <c:v>92750</c:v>
                </c:pt>
                <c:pt idx="186">
                  <c:v>93250</c:v>
                </c:pt>
                <c:pt idx="187">
                  <c:v>93750</c:v>
                </c:pt>
                <c:pt idx="188">
                  <c:v>94250</c:v>
                </c:pt>
                <c:pt idx="189">
                  <c:v>94750</c:v>
                </c:pt>
                <c:pt idx="190">
                  <c:v>95250</c:v>
                </c:pt>
                <c:pt idx="191">
                  <c:v>95750</c:v>
                </c:pt>
                <c:pt idx="192">
                  <c:v>96250</c:v>
                </c:pt>
                <c:pt idx="193">
                  <c:v>96750</c:v>
                </c:pt>
                <c:pt idx="194">
                  <c:v>97250</c:v>
                </c:pt>
                <c:pt idx="195">
                  <c:v>97750</c:v>
                </c:pt>
                <c:pt idx="196">
                  <c:v>98250</c:v>
                </c:pt>
                <c:pt idx="197">
                  <c:v>98750</c:v>
                </c:pt>
                <c:pt idx="198">
                  <c:v>99250</c:v>
                </c:pt>
                <c:pt idx="199">
                  <c:v>99750</c:v>
                </c:pt>
              </c:numCache>
            </c:numRef>
          </c:xVal>
          <c:yVal>
            <c:numRef>
              <c:f>orifice!$A$7:$GR$7</c:f>
              <c:numCache>
                <c:formatCode>General</c:formatCode>
                <c:ptCount val="200"/>
                <c:pt idx="0">
                  <c:v>5.9180000000000001</c:v>
                </c:pt>
                <c:pt idx="1">
                  <c:v>5.9180000000000001</c:v>
                </c:pt>
                <c:pt idx="2">
                  <c:v>5.9180000000000001</c:v>
                </c:pt>
                <c:pt idx="3">
                  <c:v>5.9180000000000001</c:v>
                </c:pt>
                <c:pt idx="4">
                  <c:v>5.9180000000000001</c:v>
                </c:pt>
                <c:pt idx="5">
                  <c:v>5.9180000000000001</c:v>
                </c:pt>
                <c:pt idx="6">
                  <c:v>5.9180000000000001</c:v>
                </c:pt>
                <c:pt idx="7">
                  <c:v>5.9180000000000001</c:v>
                </c:pt>
                <c:pt idx="8">
                  <c:v>5.9180000000000001</c:v>
                </c:pt>
                <c:pt idx="9">
                  <c:v>5.9180000000000001</c:v>
                </c:pt>
                <c:pt idx="10">
                  <c:v>5.9180000000000001</c:v>
                </c:pt>
                <c:pt idx="11">
                  <c:v>5.9180000000000001</c:v>
                </c:pt>
                <c:pt idx="12">
                  <c:v>5.9169999999999998</c:v>
                </c:pt>
                <c:pt idx="13">
                  <c:v>5.9169999999999998</c:v>
                </c:pt>
                <c:pt idx="14">
                  <c:v>5.9169999999999998</c:v>
                </c:pt>
                <c:pt idx="15">
                  <c:v>5.9169999999999998</c:v>
                </c:pt>
                <c:pt idx="16">
                  <c:v>5.9169999999999998</c:v>
                </c:pt>
                <c:pt idx="17">
                  <c:v>5.9169999999999998</c:v>
                </c:pt>
                <c:pt idx="18">
                  <c:v>5.9169999999999998</c:v>
                </c:pt>
                <c:pt idx="19">
                  <c:v>5.9169999999999998</c:v>
                </c:pt>
                <c:pt idx="20">
                  <c:v>5.9169999999999998</c:v>
                </c:pt>
                <c:pt idx="21">
                  <c:v>5.9169999999999998</c:v>
                </c:pt>
                <c:pt idx="22">
                  <c:v>5.9169999999999998</c:v>
                </c:pt>
                <c:pt idx="23">
                  <c:v>5.9169999999999998</c:v>
                </c:pt>
                <c:pt idx="24">
                  <c:v>5.9169999999999998</c:v>
                </c:pt>
                <c:pt idx="25">
                  <c:v>5.9169999999999998</c:v>
                </c:pt>
                <c:pt idx="26">
                  <c:v>5.9169999999999998</c:v>
                </c:pt>
                <c:pt idx="27">
                  <c:v>5.9169999999999998</c:v>
                </c:pt>
                <c:pt idx="28">
                  <c:v>5.9169999999999998</c:v>
                </c:pt>
                <c:pt idx="29">
                  <c:v>5.9169999999999998</c:v>
                </c:pt>
                <c:pt idx="30">
                  <c:v>5.9169999999999998</c:v>
                </c:pt>
                <c:pt idx="31">
                  <c:v>5.9169999999999998</c:v>
                </c:pt>
                <c:pt idx="32">
                  <c:v>5.9169999999999998</c:v>
                </c:pt>
                <c:pt idx="33">
                  <c:v>5.9169999999999998</c:v>
                </c:pt>
                <c:pt idx="34">
                  <c:v>5.9169999999999998</c:v>
                </c:pt>
                <c:pt idx="35">
                  <c:v>5.9169999999999998</c:v>
                </c:pt>
                <c:pt idx="36">
                  <c:v>5.9169999999999998</c:v>
                </c:pt>
                <c:pt idx="37">
                  <c:v>5.9169999999999998</c:v>
                </c:pt>
                <c:pt idx="38">
                  <c:v>5.9169999999999998</c:v>
                </c:pt>
                <c:pt idx="39">
                  <c:v>5.9169999999999998</c:v>
                </c:pt>
                <c:pt idx="40">
                  <c:v>5.9169999999999998</c:v>
                </c:pt>
                <c:pt idx="41">
                  <c:v>5.9169999999999998</c:v>
                </c:pt>
                <c:pt idx="42">
                  <c:v>5.9169999999999998</c:v>
                </c:pt>
                <c:pt idx="43">
                  <c:v>5.9169999999999998</c:v>
                </c:pt>
                <c:pt idx="44">
                  <c:v>5.9169999999999998</c:v>
                </c:pt>
                <c:pt idx="45">
                  <c:v>5.9169999999999998</c:v>
                </c:pt>
                <c:pt idx="46">
                  <c:v>5.9169999999999998</c:v>
                </c:pt>
                <c:pt idx="47">
                  <c:v>5.9169999999999998</c:v>
                </c:pt>
                <c:pt idx="48">
                  <c:v>5.9169999999999998</c:v>
                </c:pt>
                <c:pt idx="49">
                  <c:v>5.9169999999999998</c:v>
                </c:pt>
                <c:pt idx="50">
                  <c:v>5.9169999999999998</c:v>
                </c:pt>
                <c:pt idx="51">
                  <c:v>5.9169999999999998</c:v>
                </c:pt>
                <c:pt idx="52">
                  <c:v>5.9169999999999998</c:v>
                </c:pt>
                <c:pt idx="53">
                  <c:v>5.9169999999999998</c:v>
                </c:pt>
                <c:pt idx="54">
                  <c:v>5.9169999999999998</c:v>
                </c:pt>
                <c:pt idx="55">
                  <c:v>5.9169999999999998</c:v>
                </c:pt>
                <c:pt idx="56">
                  <c:v>5.9169999999999998</c:v>
                </c:pt>
                <c:pt idx="57">
                  <c:v>5.9169999999999998</c:v>
                </c:pt>
                <c:pt idx="58">
                  <c:v>5.9169999999999998</c:v>
                </c:pt>
                <c:pt idx="59">
                  <c:v>5.9169999999999998</c:v>
                </c:pt>
                <c:pt idx="60">
                  <c:v>5.9180000000000001</c:v>
                </c:pt>
                <c:pt idx="61">
                  <c:v>5.9180000000000001</c:v>
                </c:pt>
                <c:pt idx="62">
                  <c:v>5.9180000000000001</c:v>
                </c:pt>
                <c:pt idx="63">
                  <c:v>5.9189999999999996</c:v>
                </c:pt>
                <c:pt idx="64">
                  <c:v>5.9189999999999996</c:v>
                </c:pt>
                <c:pt idx="65">
                  <c:v>5.92</c:v>
                </c:pt>
                <c:pt idx="66">
                  <c:v>5.9210000000000003</c:v>
                </c:pt>
                <c:pt idx="67">
                  <c:v>5.9219999999999997</c:v>
                </c:pt>
                <c:pt idx="68">
                  <c:v>5.9239999999999995</c:v>
                </c:pt>
                <c:pt idx="69">
                  <c:v>5.9269999999999996</c:v>
                </c:pt>
                <c:pt idx="70">
                  <c:v>5.9300000000000024</c:v>
                </c:pt>
                <c:pt idx="71">
                  <c:v>5.9340000000000002</c:v>
                </c:pt>
                <c:pt idx="72">
                  <c:v>5.94</c:v>
                </c:pt>
                <c:pt idx="73">
                  <c:v>5.9470000000000001</c:v>
                </c:pt>
                <c:pt idx="74">
                  <c:v>5.9569999999999999</c:v>
                </c:pt>
                <c:pt idx="75">
                  <c:v>5.9700000000000024</c:v>
                </c:pt>
                <c:pt idx="76">
                  <c:v>5.9870000000000001</c:v>
                </c:pt>
                <c:pt idx="77">
                  <c:v>6.0090000000000003</c:v>
                </c:pt>
                <c:pt idx="78">
                  <c:v>6.0380000000000003</c:v>
                </c:pt>
                <c:pt idx="79">
                  <c:v>6.0750000000000002</c:v>
                </c:pt>
                <c:pt idx="80">
                  <c:v>6.1219999999999946</c:v>
                </c:pt>
                <c:pt idx="81">
                  <c:v>6.181</c:v>
                </c:pt>
                <c:pt idx="82">
                  <c:v>6.2539999999999996</c:v>
                </c:pt>
                <c:pt idx="83">
                  <c:v>6.343</c:v>
                </c:pt>
                <c:pt idx="84">
                  <c:v>6.45</c:v>
                </c:pt>
                <c:pt idx="85">
                  <c:v>6.5759999999999996</c:v>
                </c:pt>
                <c:pt idx="86">
                  <c:v>6.7210000000000001</c:v>
                </c:pt>
                <c:pt idx="87">
                  <c:v>6.8849999999999945</c:v>
                </c:pt>
                <c:pt idx="88">
                  <c:v>7.0669999999999975</c:v>
                </c:pt>
                <c:pt idx="89">
                  <c:v>7.266</c:v>
                </c:pt>
                <c:pt idx="90">
                  <c:v>7.4790000000000063</c:v>
                </c:pt>
                <c:pt idx="91">
                  <c:v>7.7060000000000004</c:v>
                </c:pt>
                <c:pt idx="92">
                  <c:v>7.944</c:v>
                </c:pt>
                <c:pt idx="93">
                  <c:v>8.1920000000000002</c:v>
                </c:pt>
                <c:pt idx="94">
                  <c:v>8.4480000000000004</c:v>
                </c:pt>
                <c:pt idx="95">
                  <c:v>8.7100000000000009</c:v>
                </c:pt>
                <c:pt idx="96">
                  <c:v>8.9780000000000015</c:v>
                </c:pt>
                <c:pt idx="97">
                  <c:v>9.2510000000000012</c:v>
                </c:pt>
                <c:pt idx="98">
                  <c:v>9.5280000000000005</c:v>
                </c:pt>
                <c:pt idx="99">
                  <c:v>9.8070000000000004</c:v>
                </c:pt>
                <c:pt idx="100">
                  <c:v>5.9050000000000002</c:v>
                </c:pt>
                <c:pt idx="101">
                  <c:v>5.9050000000000002</c:v>
                </c:pt>
                <c:pt idx="102">
                  <c:v>5.9050000000000002</c:v>
                </c:pt>
                <c:pt idx="103">
                  <c:v>5.9050000000000002</c:v>
                </c:pt>
                <c:pt idx="104">
                  <c:v>5.9050000000000002</c:v>
                </c:pt>
                <c:pt idx="105">
                  <c:v>5.9050000000000002</c:v>
                </c:pt>
                <c:pt idx="106">
                  <c:v>5.9050000000000002</c:v>
                </c:pt>
                <c:pt idx="107">
                  <c:v>5.9050000000000002</c:v>
                </c:pt>
                <c:pt idx="108">
                  <c:v>5.9050000000000002</c:v>
                </c:pt>
                <c:pt idx="109">
                  <c:v>5.9050000000000002</c:v>
                </c:pt>
                <c:pt idx="110">
                  <c:v>5.9050000000000002</c:v>
                </c:pt>
                <c:pt idx="111">
                  <c:v>5.9050000000000002</c:v>
                </c:pt>
                <c:pt idx="112">
                  <c:v>5.9050000000000002</c:v>
                </c:pt>
                <c:pt idx="113">
                  <c:v>5.9050000000000002</c:v>
                </c:pt>
                <c:pt idx="114">
                  <c:v>5.9050000000000002</c:v>
                </c:pt>
                <c:pt idx="115">
                  <c:v>5.9050000000000002</c:v>
                </c:pt>
                <c:pt idx="116">
                  <c:v>5.9050000000000002</c:v>
                </c:pt>
                <c:pt idx="117">
                  <c:v>5.9050000000000002</c:v>
                </c:pt>
                <c:pt idx="118">
                  <c:v>5.9050000000000002</c:v>
                </c:pt>
                <c:pt idx="119">
                  <c:v>5.9050000000000002</c:v>
                </c:pt>
                <c:pt idx="120">
                  <c:v>5.9050000000000002</c:v>
                </c:pt>
                <c:pt idx="121">
                  <c:v>5.9050000000000002</c:v>
                </c:pt>
                <c:pt idx="122">
                  <c:v>5.9050000000000002</c:v>
                </c:pt>
                <c:pt idx="123">
                  <c:v>5.9050000000000002</c:v>
                </c:pt>
                <c:pt idx="124">
                  <c:v>5.9050000000000002</c:v>
                </c:pt>
                <c:pt idx="125">
                  <c:v>5.9050000000000002</c:v>
                </c:pt>
                <c:pt idx="126">
                  <c:v>5.9050000000000002</c:v>
                </c:pt>
                <c:pt idx="127">
                  <c:v>5.9050000000000002</c:v>
                </c:pt>
                <c:pt idx="128">
                  <c:v>5.9050000000000002</c:v>
                </c:pt>
                <c:pt idx="129">
                  <c:v>5.9050000000000002</c:v>
                </c:pt>
                <c:pt idx="130">
                  <c:v>5.9050000000000002</c:v>
                </c:pt>
                <c:pt idx="131">
                  <c:v>5.9050000000000002</c:v>
                </c:pt>
                <c:pt idx="132">
                  <c:v>5.9050000000000002</c:v>
                </c:pt>
                <c:pt idx="133">
                  <c:v>5.9050000000000002</c:v>
                </c:pt>
                <c:pt idx="134">
                  <c:v>5.9039999999999999</c:v>
                </c:pt>
                <c:pt idx="135">
                  <c:v>5.9039999999999999</c:v>
                </c:pt>
                <c:pt idx="136">
                  <c:v>5.9039999999999999</c:v>
                </c:pt>
                <c:pt idx="137">
                  <c:v>5.9039999999999999</c:v>
                </c:pt>
                <c:pt idx="138">
                  <c:v>5.9039999999999999</c:v>
                </c:pt>
                <c:pt idx="139">
                  <c:v>5.9039999999999999</c:v>
                </c:pt>
                <c:pt idx="140">
                  <c:v>5.9039999999999999</c:v>
                </c:pt>
                <c:pt idx="141">
                  <c:v>5.9039999999999999</c:v>
                </c:pt>
                <c:pt idx="142">
                  <c:v>5.9039999999999999</c:v>
                </c:pt>
                <c:pt idx="143">
                  <c:v>5.9039999999999999</c:v>
                </c:pt>
                <c:pt idx="144">
                  <c:v>5.9039999999999999</c:v>
                </c:pt>
                <c:pt idx="145">
                  <c:v>5.9039999999999999</c:v>
                </c:pt>
                <c:pt idx="146">
                  <c:v>5.9039999999999999</c:v>
                </c:pt>
                <c:pt idx="147">
                  <c:v>5.9039999999999999</c:v>
                </c:pt>
                <c:pt idx="148">
                  <c:v>5.9039999999999999</c:v>
                </c:pt>
                <c:pt idx="149">
                  <c:v>5.9039999999999999</c:v>
                </c:pt>
                <c:pt idx="150">
                  <c:v>5.9039999999999999</c:v>
                </c:pt>
                <c:pt idx="151">
                  <c:v>5.9039999999999999</c:v>
                </c:pt>
                <c:pt idx="152">
                  <c:v>5.9039999999999999</c:v>
                </c:pt>
                <c:pt idx="153">
                  <c:v>5.9039999999999999</c:v>
                </c:pt>
                <c:pt idx="154">
                  <c:v>5.9039999999999999</c:v>
                </c:pt>
                <c:pt idx="155">
                  <c:v>5.9039999999999999</c:v>
                </c:pt>
                <c:pt idx="156">
                  <c:v>5.9039999999999999</c:v>
                </c:pt>
                <c:pt idx="157">
                  <c:v>5.9039999999999999</c:v>
                </c:pt>
                <c:pt idx="158">
                  <c:v>5.9039999999999999</c:v>
                </c:pt>
                <c:pt idx="159">
                  <c:v>5.9039999999999999</c:v>
                </c:pt>
                <c:pt idx="160">
                  <c:v>5.9039999999999999</c:v>
                </c:pt>
                <c:pt idx="161">
                  <c:v>5.9039999999999999</c:v>
                </c:pt>
                <c:pt idx="162">
                  <c:v>5.9039999999999999</c:v>
                </c:pt>
                <c:pt idx="163">
                  <c:v>5.9039999999999999</c:v>
                </c:pt>
                <c:pt idx="164">
                  <c:v>5.9039999999999999</c:v>
                </c:pt>
                <c:pt idx="165">
                  <c:v>5.9039999999999999</c:v>
                </c:pt>
                <c:pt idx="166">
                  <c:v>5.9039999999999999</c:v>
                </c:pt>
                <c:pt idx="167">
                  <c:v>5.9039999999999999</c:v>
                </c:pt>
                <c:pt idx="168">
                  <c:v>5.9039999999999999</c:v>
                </c:pt>
                <c:pt idx="169">
                  <c:v>5.9039999999999999</c:v>
                </c:pt>
                <c:pt idx="170">
                  <c:v>5.9039999999999999</c:v>
                </c:pt>
                <c:pt idx="171">
                  <c:v>5.9039999999999999</c:v>
                </c:pt>
                <c:pt idx="172">
                  <c:v>5.9039999999999999</c:v>
                </c:pt>
                <c:pt idx="173">
                  <c:v>5.9039999999999999</c:v>
                </c:pt>
                <c:pt idx="174">
                  <c:v>5.9039999999999999</c:v>
                </c:pt>
                <c:pt idx="175">
                  <c:v>5.9039999999999999</c:v>
                </c:pt>
                <c:pt idx="176">
                  <c:v>5.9029999999999996</c:v>
                </c:pt>
                <c:pt idx="177">
                  <c:v>5.9029999999999996</c:v>
                </c:pt>
                <c:pt idx="178">
                  <c:v>5.9029999999999996</c:v>
                </c:pt>
                <c:pt idx="179">
                  <c:v>5.9029999999999996</c:v>
                </c:pt>
                <c:pt idx="180">
                  <c:v>5.9020000000000001</c:v>
                </c:pt>
                <c:pt idx="181">
                  <c:v>5.9009999999999998</c:v>
                </c:pt>
                <c:pt idx="182">
                  <c:v>5.9009999999999998</c:v>
                </c:pt>
                <c:pt idx="183">
                  <c:v>5.899</c:v>
                </c:pt>
                <c:pt idx="184">
                  <c:v>5.8979999999999944</c:v>
                </c:pt>
                <c:pt idx="185">
                  <c:v>5.8959999999999955</c:v>
                </c:pt>
                <c:pt idx="186">
                  <c:v>5.8939999999999975</c:v>
                </c:pt>
                <c:pt idx="187">
                  <c:v>5.891</c:v>
                </c:pt>
                <c:pt idx="188">
                  <c:v>5.8869999999999996</c:v>
                </c:pt>
                <c:pt idx="189">
                  <c:v>5.8819999999999997</c:v>
                </c:pt>
                <c:pt idx="190">
                  <c:v>5.875</c:v>
                </c:pt>
                <c:pt idx="191">
                  <c:v>5.8679999999999941</c:v>
                </c:pt>
                <c:pt idx="192">
                  <c:v>5.8579999999999943</c:v>
                </c:pt>
                <c:pt idx="193">
                  <c:v>5.8469999999999995</c:v>
                </c:pt>
                <c:pt idx="194">
                  <c:v>5.8339999999999996</c:v>
                </c:pt>
                <c:pt idx="195">
                  <c:v>5.8219999999999965</c:v>
                </c:pt>
                <c:pt idx="196">
                  <c:v>5.8119999999999985</c:v>
                </c:pt>
                <c:pt idx="197">
                  <c:v>5.81</c:v>
                </c:pt>
                <c:pt idx="198">
                  <c:v>5.824999999999994</c:v>
                </c:pt>
                <c:pt idx="199">
                  <c:v>5.8719999999999999</c:v>
                </c:pt>
              </c:numCache>
            </c:numRef>
          </c:yVal>
        </c:ser>
        <c:ser>
          <c:idx val="1"/>
          <c:order val="1"/>
          <c:tx>
            <c:v>hecras-orifice</c:v>
          </c:tx>
          <c:spPr>
            <a:ln w="19050">
              <a:solidFill>
                <a:srgbClr val="FF0000"/>
              </a:solidFill>
            </a:ln>
          </c:spPr>
          <c:marker>
            <c:symbol val="none"/>
          </c:marker>
          <c:xVal>
            <c:numRef>
              <c:f>'hecras-orifice'!$O$3:$O$202</c:f>
              <c:numCache>
                <c:formatCode>General</c:formatCode>
                <c:ptCount val="200"/>
                <c:pt idx="0">
                  <c:v>250</c:v>
                </c:pt>
                <c:pt idx="1">
                  <c:v>750</c:v>
                </c:pt>
                <c:pt idx="2">
                  <c:v>1250</c:v>
                </c:pt>
                <c:pt idx="3">
                  <c:v>1750</c:v>
                </c:pt>
                <c:pt idx="4">
                  <c:v>2250</c:v>
                </c:pt>
                <c:pt idx="5">
                  <c:v>2750</c:v>
                </c:pt>
                <c:pt idx="6">
                  <c:v>3250</c:v>
                </c:pt>
                <c:pt idx="7">
                  <c:v>3750</c:v>
                </c:pt>
                <c:pt idx="8">
                  <c:v>4250</c:v>
                </c:pt>
                <c:pt idx="9">
                  <c:v>4750</c:v>
                </c:pt>
                <c:pt idx="10">
                  <c:v>5250</c:v>
                </c:pt>
                <c:pt idx="11">
                  <c:v>5750</c:v>
                </c:pt>
                <c:pt idx="12">
                  <c:v>6250</c:v>
                </c:pt>
                <c:pt idx="13">
                  <c:v>6750</c:v>
                </c:pt>
                <c:pt idx="14">
                  <c:v>7250</c:v>
                </c:pt>
                <c:pt idx="15">
                  <c:v>7750</c:v>
                </c:pt>
                <c:pt idx="16">
                  <c:v>8250</c:v>
                </c:pt>
                <c:pt idx="17">
                  <c:v>8750</c:v>
                </c:pt>
                <c:pt idx="18">
                  <c:v>9250</c:v>
                </c:pt>
                <c:pt idx="19">
                  <c:v>9750</c:v>
                </c:pt>
                <c:pt idx="20">
                  <c:v>10250</c:v>
                </c:pt>
                <c:pt idx="21">
                  <c:v>10750</c:v>
                </c:pt>
                <c:pt idx="22">
                  <c:v>11250</c:v>
                </c:pt>
                <c:pt idx="23">
                  <c:v>11750</c:v>
                </c:pt>
                <c:pt idx="24">
                  <c:v>12250</c:v>
                </c:pt>
                <c:pt idx="25">
                  <c:v>12750</c:v>
                </c:pt>
                <c:pt idx="26">
                  <c:v>13250</c:v>
                </c:pt>
                <c:pt idx="27">
                  <c:v>13750</c:v>
                </c:pt>
                <c:pt idx="28">
                  <c:v>14250</c:v>
                </c:pt>
                <c:pt idx="29">
                  <c:v>14750</c:v>
                </c:pt>
                <c:pt idx="30">
                  <c:v>15250</c:v>
                </c:pt>
                <c:pt idx="31">
                  <c:v>15750</c:v>
                </c:pt>
                <c:pt idx="32">
                  <c:v>16250</c:v>
                </c:pt>
                <c:pt idx="33">
                  <c:v>16750</c:v>
                </c:pt>
                <c:pt idx="34">
                  <c:v>17250</c:v>
                </c:pt>
                <c:pt idx="35">
                  <c:v>17750</c:v>
                </c:pt>
                <c:pt idx="36">
                  <c:v>18250</c:v>
                </c:pt>
                <c:pt idx="37">
                  <c:v>18750</c:v>
                </c:pt>
                <c:pt idx="38">
                  <c:v>19250</c:v>
                </c:pt>
                <c:pt idx="39">
                  <c:v>19750</c:v>
                </c:pt>
                <c:pt idx="40">
                  <c:v>20250</c:v>
                </c:pt>
                <c:pt idx="41">
                  <c:v>20750</c:v>
                </c:pt>
                <c:pt idx="42">
                  <c:v>21250</c:v>
                </c:pt>
                <c:pt idx="43">
                  <c:v>21750</c:v>
                </c:pt>
                <c:pt idx="44">
                  <c:v>22250</c:v>
                </c:pt>
                <c:pt idx="45">
                  <c:v>22750</c:v>
                </c:pt>
                <c:pt idx="46">
                  <c:v>23250</c:v>
                </c:pt>
                <c:pt idx="47">
                  <c:v>23750</c:v>
                </c:pt>
                <c:pt idx="48">
                  <c:v>24250</c:v>
                </c:pt>
                <c:pt idx="49">
                  <c:v>24750</c:v>
                </c:pt>
                <c:pt idx="50">
                  <c:v>25250</c:v>
                </c:pt>
                <c:pt idx="51">
                  <c:v>25750</c:v>
                </c:pt>
                <c:pt idx="52">
                  <c:v>26250</c:v>
                </c:pt>
                <c:pt idx="53">
                  <c:v>26750</c:v>
                </c:pt>
                <c:pt idx="54">
                  <c:v>27250</c:v>
                </c:pt>
                <c:pt idx="55">
                  <c:v>27750</c:v>
                </c:pt>
                <c:pt idx="56">
                  <c:v>28250</c:v>
                </c:pt>
                <c:pt idx="57">
                  <c:v>28750</c:v>
                </c:pt>
                <c:pt idx="58">
                  <c:v>29250</c:v>
                </c:pt>
                <c:pt idx="59">
                  <c:v>29750</c:v>
                </c:pt>
                <c:pt idx="60">
                  <c:v>30250</c:v>
                </c:pt>
                <c:pt idx="61">
                  <c:v>30750</c:v>
                </c:pt>
                <c:pt idx="62">
                  <c:v>31250</c:v>
                </c:pt>
                <c:pt idx="63">
                  <c:v>31750</c:v>
                </c:pt>
                <c:pt idx="64">
                  <c:v>32250</c:v>
                </c:pt>
                <c:pt idx="65">
                  <c:v>32750</c:v>
                </c:pt>
                <c:pt idx="66">
                  <c:v>33250</c:v>
                </c:pt>
                <c:pt idx="67">
                  <c:v>33750</c:v>
                </c:pt>
                <c:pt idx="68">
                  <c:v>34250</c:v>
                </c:pt>
                <c:pt idx="69">
                  <c:v>34750</c:v>
                </c:pt>
                <c:pt idx="70">
                  <c:v>35250</c:v>
                </c:pt>
                <c:pt idx="71">
                  <c:v>35750</c:v>
                </c:pt>
                <c:pt idx="72">
                  <c:v>36250</c:v>
                </c:pt>
                <c:pt idx="73">
                  <c:v>36750</c:v>
                </c:pt>
                <c:pt idx="74">
                  <c:v>37250</c:v>
                </c:pt>
                <c:pt idx="75">
                  <c:v>37750</c:v>
                </c:pt>
                <c:pt idx="76">
                  <c:v>38250</c:v>
                </c:pt>
                <c:pt idx="77">
                  <c:v>38750</c:v>
                </c:pt>
                <c:pt idx="78">
                  <c:v>39250</c:v>
                </c:pt>
                <c:pt idx="79">
                  <c:v>39750</c:v>
                </c:pt>
                <c:pt idx="80">
                  <c:v>40250</c:v>
                </c:pt>
                <c:pt idx="81">
                  <c:v>40750</c:v>
                </c:pt>
                <c:pt idx="82">
                  <c:v>41250</c:v>
                </c:pt>
                <c:pt idx="83">
                  <c:v>41750</c:v>
                </c:pt>
                <c:pt idx="84">
                  <c:v>42250</c:v>
                </c:pt>
                <c:pt idx="85">
                  <c:v>42750</c:v>
                </c:pt>
                <c:pt idx="86">
                  <c:v>43250</c:v>
                </c:pt>
                <c:pt idx="87">
                  <c:v>43750</c:v>
                </c:pt>
                <c:pt idx="88">
                  <c:v>44250</c:v>
                </c:pt>
                <c:pt idx="89">
                  <c:v>44750</c:v>
                </c:pt>
                <c:pt idx="90">
                  <c:v>45250</c:v>
                </c:pt>
                <c:pt idx="91">
                  <c:v>45750</c:v>
                </c:pt>
                <c:pt idx="92">
                  <c:v>46250</c:v>
                </c:pt>
                <c:pt idx="93">
                  <c:v>46750</c:v>
                </c:pt>
                <c:pt idx="94">
                  <c:v>47250</c:v>
                </c:pt>
                <c:pt idx="95">
                  <c:v>47750</c:v>
                </c:pt>
                <c:pt idx="96">
                  <c:v>48250</c:v>
                </c:pt>
                <c:pt idx="97">
                  <c:v>48750</c:v>
                </c:pt>
                <c:pt idx="98">
                  <c:v>49250</c:v>
                </c:pt>
                <c:pt idx="99">
                  <c:v>49750</c:v>
                </c:pt>
                <c:pt idx="100">
                  <c:v>50250</c:v>
                </c:pt>
                <c:pt idx="101">
                  <c:v>50750</c:v>
                </c:pt>
                <c:pt idx="102">
                  <c:v>51250</c:v>
                </c:pt>
                <c:pt idx="103">
                  <c:v>51750</c:v>
                </c:pt>
                <c:pt idx="104">
                  <c:v>52250</c:v>
                </c:pt>
                <c:pt idx="105">
                  <c:v>52750</c:v>
                </c:pt>
                <c:pt idx="106">
                  <c:v>53250</c:v>
                </c:pt>
                <c:pt idx="107">
                  <c:v>53750</c:v>
                </c:pt>
                <c:pt idx="108">
                  <c:v>54250</c:v>
                </c:pt>
                <c:pt idx="109">
                  <c:v>54750</c:v>
                </c:pt>
                <c:pt idx="110">
                  <c:v>55250</c:v>
                </c:pt>
                <c:pt idx="111">
                  <c:v>55750</c:v>
                </c:pt>
                <c:pt idx="112">
                  <c:v>56250</c:v>
                </c:pt>
                <c:pt idx="113">
                  <c:v>56750</c:v>
                </c:pt>
                <c:pt idx="114">
                  <c:v>57250</c:v>
                </c:pt>
                <c:pt idx="115">
                  <c:v>57750</c:v>
                </c:pt>
                <c:pt idx="116">
                  <c:v>58250</c:v>
                </c:pt>
                <c:pt idx="117">
                  <c:v>58750</c:v>
                </c:pt>
                <c:pt idx="118">
                  <c:v>59250</c:v>
                </c:pt>
                <c:pt idx="119">
                  <c:v>59750</c:v>
                </c:pt>
                <c:pt idx="120">
                  <c:v>60250</c:v>
                </c:pt>
                <c:pt idx="121">
                  <c:v>60750</c:v>
                </c:pt>
                <c:pt idx="122">
                  <c:v>61250</c:v>
                </c:pt>
                <c:pt idx="123">
                  <c:v>61750</c:v>
                </c:pt>
                <c:pt idx="124">
                  <c:v>62250</c:v>
                </c:pt>
                <c:pt idx="125">
                  <c:v>62750</c:v>
                </c:pt>
                <c:pt idx="126">
                  <c:v>63250</c:v>
                </c:pt>
                <c:pt idx="127">
                  <c:v>63750</c:v>
                </c:pt>
                <c:pt idx="128">
                  <c:v>64250</c:v>
                </c:pt>
                <c:pt idx="129">
                  <c:v>64750</c:v>
                </c:pt>
                <c:pt idx="130">
                  <c:v>65250</c:v>
                </c:pt>
                <c:pt idx="131">
                  <c:v>65750</c:v>
                </c:pt>
                <c:pt idx="132">
                  <c:v>66250</c:v>
                </c:pt>
                <c:pt idx="133">
                  <c:v>66750</c:v>
                </c:pt>
                <c:pt idx="134">
                  <c:v>67250</c:v>
                </c:pt>
                <c:pt idx="135">
                  <c:v>67750</c:v>
                </c:pt>
                <c:pt idx="136">
                  <c:v>68250</c:v>
                </c:pt>
                <c:pt idx="137">
                  <c:v>68750</c:v>
                </c:pt>
                <c:pt idx="138">
                  <c:v>69250</c:v>
                </c:pt>
                <c:pt idx="139">
                  <c:v>69750</c:v>
                </c:pt>
                <c:pt idx="140">
                  <c:v>70250</c:v>
                </c:pt>
                <c:pt idx="141">
                  <c:v>70750</c:v>
                </c:pt>
                <c:pt idx="142">
                  <c:v>71250</c:v>
                </c:pt>
                <c:pt idx="143">
                  <c:v>71750</c:v>
                </c:pt>
                <c:pt idx="144">
                  <c:v>72250</c:v>
                </c:pt>
                <c:pt idx="145">
                  <c:v>72750</c:v>
                </c:pt>
                <c:pt idx="146">
                  <c:v>73250</c:v>
                </c:pt>
                <c:pt idx="147">
                  <c:v>73750</c:v>
                </c:pt>
                <c:pt idx="148">
                  <c:v>74250</c:v>
                </c:pt>
                <c:pt idx="149">
                  <c:v>74750</c:v>
                </c:pt>
                <c:pt idx="150">
                  <c:v>75250</c:v>
                </c:pt>
                <c:pt idx="151">
                  <c:v>75750</c:v>
                </c:pt>
                <c:pt idx="152">
                  <c:v>76250</c:v>
                </c:pt>
                <c:pt idx="153">
                  <c:v>76750</c:v>
                </c:pt>
                <c:pt idx="154">
                  <c:v>77250</c:v>
                </c:pt>
                <c:pt idx="155">
                  <c:v>77750</c:v>
                </c:pt>
                <c:pt idx="156">
                  <c:v>78250</c:v>
                </c:pt>
                <c:pt idx="157">
                  <c:v>78750</c:v>
                </c:pt>
                <c:pt idx="158">
                  <c:v>79250</c:v>
                </c:pt>
                <c:pt idx="159">
                  <c:v>79750</c:v>
                </c:pt>
                <c:pt idx="160">
                  <c:v>80250</c:v>
                </c:pt>
                <c:pt idx="161">
                  <c:v>80750</c:v>
                </c:pt>
                <c:pt idx="162">
                  <c:v>81250</c:v>
                </c:pt>
                <c:pt idx="163">
                  <c:v>81750</c:v>
                </c:pt>
                <c:pt idx="164">
                  <c:v>82250</c:v>
                </c:pt>
                <c:pt idx="165">
                  <c:v>82750</c:v>
                </c:pt>
                <c:pt idx="166">
                  <c:v>83250</c:v>
                </c:pt>
                <c:pt idx="167">
                  <c:v>83750</c:v>
                </c:pt>
                <c:pt idx="168">
                  <c:v>84250</c:v>
                </c:pt>
                <c:pt idx="169">
                  <c:v>84750</c:v>
                </c:pt>
                <c:pt idx="170">
                  <c:v>85250</c:v>
                </c:pt>
                <c:pt idx="171">
                  <c:v>85750</c:v>
                </c:pt>
                <c:pt idx="172">
                  <c:v>86250</c:v>
                </c:pt>
                <c:pt idx="173">
                  <c:v>86750</c:v>
                </c:pt>
                <c:pt idx="174">
                  <c:v>87250</c:v>
                </c:pt>
                <c:pt idx="175">
                  <c:v>87750</c:v>
                </c:pt>
                <c:pt idx="176">
                  <c:v>88250</c:v>
                </c:pt>
                <c:pt idx="177">
                  <c:v>88750</c:v>
                </c:pt>
                <c:pt idx="178">
                  <c:v>89250</c:v>
                </c:pt>
                <c:pt idx="179">
                  <c:v>89750</c:v>
                </c:pt>
                <c:pt idx="180">
                  <c:v>90250</c:v>
                </c:pt>
                <c:pt idx="181">
                  <c:v>90750</c:v>
                </c:pt>
                <c:pt idx="182">
                  <c:v>91250</c:v>
                </c:pt>
                <c:pt idx="183">
                  <c:v>91750</c:v>
                </c:pt>
                <c:pt idx="184">
                  <c:v>92250</c:v>
                </c:pt>
                <c:pt idx="185">
                  <c:v>92750</c:v>
                </c:pt>
                <c:pt idx="186">
                  <c:v>93250</c:v>
                </c:pt>
                <c:pt idx="187">
                  <c:v>93750</c:v>
                </c:pt>
                <c:pt idx="188">
                  <c:v>94250</c:v>
                </c:pt>
                <c:pt idx="189">
                  <c:v>94750</c:v>
                </c:pt>
                <c:pt idx="190">
                  <c:v>95250</c:v>
                </c:pt>
                <c:pt idx="191">
                  <c:v>95750</c:v>
                </c:pt>
                <c:pt idx="192">
                  <c:v>96250</c:v>
                </c:pt>
                <c:pt idx="193">
                  <c:v>96750</c:v>
                </c:pt>
                <c:pt idx="194">
                  <c:v>97250</c:v>
                </c:pt>
                <c:pt idx="195">
                  <c:v>97750</c:v>
                </c:pt>
                <c:pt idx="196">
                  <c:v>98250</c:v>
                </c:pt>
                <c:pt idx="197">
                  <c:v>98750</c:v>
                </c:pt>
                <c:pt idx="198">
                  <c:v>99250</c:v>
                </c:pt>
                <c:pt idx="199">
                  <c:v>99750</c:v>
                </c:pt>
              </c:numCache>
            </c:numRef>
          </c:xVal>
          <c:yVal>
            <c:numRef>
              <c:f>'hecras-orifice'!$P$3:$P$202</c:f>
              <c:numCache>
                <c:formatCode>General</c:formatCode>
                <c:ptCount val="200"/>
                <c:pt idx="0">
                  <c:v>5.9230000000000018</c:v>
                </c:pt>
                <c:pt idx="1">
                  <c:v>5.9230000000000018</c:v>
                </c:pt>
                <c:pt idx="2">
                  <c:v>5.9230000000000018</c:v>
                </c:pt>
                <c:pt idx="3">
                  <c:v>5.9230000000000018</c:v>
                </c:pt>
                <c:pt idx="4">
                  <c:v>5.9230000000000018</c:v>
                </c:pt>
                <c:pt idx="5">
                  <c:v>5.9230000000000018</c:v>
                </c:pt>
                <c:pt idx="6">
                  <c:v>5.9230000000000018</c:v>
                </c:pt>
                <c:pt idx="7">
                  <c:v>5.9230000000000018</c:v>
                </c:pt>
                <c:pt idx="8">
                  <c:v>5.9230000000000018</c:v>
                </c:pt>
                <c:pt idx="9">
                  <c:v>5.9230000000000018</c:v>
                </c:pt>
                <c:pt idx="10">
                  <c:v>5.9230000000000018</c:v>
                </c:pt>
                <c:pt idx="11">
                  <c:v>5.9230000000000018</c:v>
                </c:pt>
                <c:pt idx="12">
                  <c:v>5.9230000000000018</c:v>
                </c:pt>
                <c:pt idx="13">
                  <c:v>5.9230000000000018</c:v>
                </c:pt>
                <c:pt idx="14">
                  <c:v>5.9230000000000018</c:v>
                </c:pt>
                <c:pt idx="15">
                  <c:v>5.9230000000000018</c:v>
                </c:pt>
                <c:pt idx="16">
                  <c:v>5.9230000000000018</c:v>
                </c:pt>
                <c:pt idx="17">
                  <c:v>5.9230000000000018</c:v>
                </c:pt>
                <c:pt idx="18">
                  <c:v>5.921999999999997</c:v>
                </c:pt>
                <c:pt idx="19">
                  <c:v>5.9230000000000018</c:v>
                </c:pt>
                <c:pt idx="20">
                  <c:v>5.9230000000000018</c:v>
                </c:pt>
                <c:pt idx="21">
                  <c:v>5.9230000000000018</c:v>
                </c:pt>
                <c:pt idx="22">
                  <c:v>5.921999999999997</c:v>
                </c:pt>
                <c:pt idx="23">
                  <c:v>5.9230000000000018</c:v>
                </c:pt>
                <c:pt idx="24">
                  <c:v>5.9230000000000018</c:v>
                </c:pt>
                <c:pt idx="25">
                  <c:v>5.9220000000000095</c:v>
                </c:pt>
                <c:pt idx="26">
                  <c:v>5.921999999999997</c:v>
                </c:pt>
                <c:pt idx="27">
                  <c:v>5.9230000000000018</c:v>
                </c:pt>
                <c:pt idx="28">
                  <c:v>5.9230000000000018</c:v>
                </c:pt>
                <c:pt idx="29">
                  <c:v>5.921999999999997</c:v>
                </c:pt>
                <c:pt idx="30">
                  <c:v>5.9220000000000095</c:v>
                </c:pt>
                <c:pt idx="31">
                  <c:v>5.9230000000000018</c:v>
                </c:pt>
                <c:pt idx="32">
                  <c:v>5.921999999999997</c:v>
                </c:pt>
                <c:pt idx="33">
                  <c:v>5.921999999999997</c:v>
                </c:pt>
                <c:pt idx="34">
                  <c:v>5.921999999999997</c:v>
                </c:pt>
                <c:pt idx="35">
                  <c:v>5.9220000000000095</c:v>
                </c:pt>
                <c:pt idx="36">
                  <c:v>5.921999999999997</c:v>
                </c:pt>
                <c:pt idx="37">
                  <c:v>5.921999999999997</c:v>
                </c:pt>
                <c:pt idx="38">
                  <c:v>5.921999999999997</c:v>
                </c:pt>
                <c:pt idx="39">
                  <c:v>5.921999999999997</c:v>
                </c:pt>
                <c:pt idx="40">
                  <c:v>5.9220000000000095</c:v>
                </c:pt>
                <c:pt idx="41">
                  <c:v>5.921999999999997</c:v>
                </c:pt>
                <c:pt idx="42">
                  <c:v>5.921999999999997</c:v>
                </c:pt>
                <c:pt idx="43">
                  <c:v>5.921999999999997</c:v>
                </c:pt>
                <c:pt idx="44">
                  <c:v>5.921999999999997</c:v>
                </c:pt>
                <c:pt idx="45">
                  <c:v>5.9220000000000095</c:v>
                </c:pt>
                <c:pt idx="46">
                  <c:v>5.921999999999997</c:v>
                </c:pt>
                <c:pt idx="47">
                  <c:v>5.921999999999997</c:v>
                </c:pt>
                <c:pt idx="48">
                  <c:v>5.921999999999997</c:v>
                </c:pt>
                <c:pt idx="49">
                  <c:v>5.921999999999997</c:v>
                </c:pt>
                <c:pt idx="50">
                  <c:v>5.9220000000000095</c:v>
                </c:pt>
                <c:pt idx="51">
                  <c:v>5.921999999999997</c:v>
                </c:pt>
                <c:pt idx="52">
                  <c:v>5.921999999999997</c:v>
                </c:pt>
                <c:pt idx="53">
                  <c:v>5.921999999999997</c:v>
                </c:pt>
                <c:pt idx="54">
                  <c:v>5.921999999999997</c:v>
                </c:pt>
                <c:pt idx="55">
                  <c:v>5.9220000000000095</c:v>
                </c:pt>
                <c:pt idx="56">
                  <c:v>5.921999999999997</c:v>
                </c:pt>
                <c:pt idx="57">
                  <c:v>5.921999999999997</c:v>
                </c:pt>
                <c:pt idx="58">
                  <c:v>5.921999999999997</c:v>
                </c:pt>
                <c:pt idx="59">
                  <c:v>5.921999999999997</c:v>
                </c:pt>
                <c:pt idx="60">
                  <c:v>5.9220000000000095</c:v>
                </c:pt>
                <c:pt idx="61">
                  <c:v>5.921999999999997</c:v>
                </c:pt>
                <c:pt idx="62">
                  <c:v>5.921999999999997</c:v>
                </c:pt>
                <c:pt idx="63">
                  <c:v>5.921999999999997</c:v>
                </c:pt>
                <c:pt idx="64">
                  <c:v>5.921999999999997</c:v>
                </c:pt>
                <c:pt idx="65">
                  <c:v>5.9230000000000018</c:v>
                </c:pt>
                <c:pt idx="66">
                  <c:v>5.9230000000000018</c:v>
                </c:pt>
                <c:pt idx="67">
                  <c:v>5.9230000000000018</c:v>
                </c:pt>
                <c:pt idx="68">
                  <c:v>5.9239999999999915</c:v>
                </c:pt>
                <c:pt idx="69">
                  <c:v>5.9249999999999945</c:v>
                </c:pt>
                <c:pt idx="70">
                  <c:v>5.9260000000000019</c:v>
                </c:pt>
                <c:pt idx="71">
                  <c:v>5.9279999999999955</c:v>
                </c:pt>
                <c:pt idx="72">
                  <c:v>5.9309999999999974</c:v>
                </c:pt>
                <c:pt idx="73">
                  <c:v>5.9339999999999984</c:v>
                </c:pt>
                <c:pt idx="74">
                  <c:v>5.94</c:v>
                </c:pt>
                <c:pt idx="75">
                  <c:v>5.9480000000000084</c:v>
                </c:pt>
                <c:pt idx="76">
                  <c:v>5.9590000000000032</c:v>
                </c:pt>
                <c:pt idx="77">
                  <c:v>5.9749999999999943</c:v>
                </c:pt>
                <c:pt idx="78">
                  <c:v>5.9969999999999999</c:v>
                </c:pt>
                <c:pt idx="79">
                  <c:v>6.0269999999999975</c:v>
                </c:pt>
                <c:pt idx="80">
                  <c:v>6.0690000000000026</c:v>
                </c:pt>
                <c:pt idx="81">
                  <c:v>6.1240000000000032</c:v>
                </c:pt>
                <c:pt idx="82">
                  <c:v>6.1959999999999926</c:v>
                </c:pt>
                <c:pt idx="83">
                  <c:v>6.2869999999999919</c:v>
                </c:pt>
                <c:pt idx="84">
                  <c:v>6.3990000000000009</c:v>
                </c:pt>
                <c:pt idx="85">
                  <c:v>6.5330000000000013</c:v>
                </c:pt>
                <c:pt idx="86">
                  <c:v>6.6880000000000015</c:v>
                </c:pt>
                <c:pt idx="87">
                  <c:v>6.8629999999999942</c:v>
                </c:pt>
                <c:pt idx="88">
                  <c:v>7.0569999999999995</c:v>
                </c:pt>
                <c:pt idx="89">
                  <c:v>7.2680000000000007</c:v>
                </c:pt>
                <c:pt idx="90">
                  <c:v>7.4930000000000092</c:v>
                </c:pt>
                <c:pt idx="91">
                  <c:v>7.7289999999999965</c:v>
                </c:pt>
                <c:pt idx="92">
                  <c:v>7.9759999999999991</c:v>
                </c:pt>
                <c:pt idx="93">
                  <c:v>8.2319999999999993</c:v>
                </c:pt>
                <c:pt idx="94">
                  <c:v>8.4940000000000015</c:v>
                </c:pt>
                <c:pt idx="95">
                  <c:v>8.7620000000000005</c:v>
                </c:pt>
                <c:pt idx="96">
                  <c:v>9.0349999999999966</c:v>
                </c:pt>
                <c:pt idx="97">
                  <c:v>9.3120000000000047</c:v>
                </c:pt>
                <c:pt idx="98">
                  <c:v>9.5920000000000005</c:v>
                </c:pt>
                <c:pt idx="99">
                  <c:v>9.8750000000000124</c:v>
                </c:pt>
                <c:pt idx="100">
                  <c:v>5.9100000000000108</c:v>
                </c:pt>
                <c:pt idx="101">
                  <c:v>5.9110000000000014</c:v>
                </c:pt>
                <c:pt idx="102">
                  <c:v>5.9099999999999984</c:v>
                </c:pt>
                <c:pt idx="103">
                  <c:v>5.9099999999999984</c:v>
                </c:pt>
                <c:pt idx="104">
                  <c:v>5.9099999999999984</c:v>
                </c:pt>
                <c:pt idx="105">
                  <c:v>5.9100000000000037</c:v>
                </c:pt>
                <c:pt idx="106">
                  <c:v>5.9099999999999984</c:v>
                </c:pt>
                <c:pt idx="107">
                  <c:v>5.9099999999999984</c:v>
                </c:pt>
                <c:pt idx="108">
                  <c:v>5.9099999999999984</c:v>
                </c:pt>
                <c:pt idx="109">
                  <c:v>5.9100000000000037</c:v>
                </c:pt>
                <c:pt idx="110">
                  <c:v>5.9100000000000037</c:v>
                </c:pt>
                <c:pt idx="111">
                  <c:v>5.9099999999999984</c:v>
                </c:pt>
                <c:pt idx="112">
                  <c:v>5.9099999999999984</c:v>
                </c:pt>
                <c:pt idx="113">
                  <c:v>5.9099999999999984</c:v>
                </c:pt>
                <c:pt idx="114">
                  <c:v>5.9100000000000037</c:v>
                </c:pt>
                <c:pt idx="115">
                  <c:v>5.9100000000000037</c:v>
                </c:pt>
                <c:pt idx="116">
                  <c:v>5.9099999999999984</c:v>
                </c:pt>
                <c:pt idx="117">
                  <c:v>5.9099999999999984</c:v>
                </c:pt>
                <c:pt idx="118">
                  <c:v>5.9099999999999984</c:v>
                </c:pt>
                <c:pt idx="119">
                  <c:v>5.9100000000000037</c:v>
                </c:pt>
                <c:pt idx="120">
                  <c:v>5.9100000000000037</c:v>
                </c:pt>
                <c:pt idx="121">
                  <c:v>5.9099999999999984</c:v>
                </c:pt>
                <c:pt idx="122">
                  <c:v>5.9099999999999984</c:v>
                </c:pt>
                <c:pt idx="123">
                  <c:v>5.9099999999999984</c:v>
                </c:pt>
                <c:pt idx="124">
                  <c:v>5.9100000000000037</c:v>
                </c:pt>
                <c:pt idx="125">
                  <c:v>5.9099999999999984</c:v>
                </c:pt>
                <c:pt idx="126">
                  <c:v>5.9100000000000037</c:v>
                </c:pt>
                <c:pt idx="127">
                  <c:v>5.9100000000000037</c:v>
                </c:pt>
                <c:pt idx="128">
                  <c:v>5.9099999999999984</c:v>
                </c:pt>
                <c:pt idx="129">
                  <c:v>5.9100000000000037</c:v>
                </c:pt>
                <c:pt idx="130">
                  <c:v>5.9099999999999984</c:v>
                </c:pt>
                <c:pt idx="131">
                  <c:v>5.9100000000000037</c:v>
                </c:pt>
                <c:pt idx="132">
                  <c:v>5.9100000000000037</c:v>
                </c:pt>
                <c:pt idx="133">
                  <c:v>5.9099999999999984</c:v>
                </c:pt>
                <c:pt idx="134">
                  <c:v>5.9100000000000037</c:v>
                </c:pt>
                <c:pt idx="135">
                  <c:v>5.9099999999999984</c:v>
                </c:pt>
                <c:pt idx="136">
                  <c:v>5.9100000000000037</c:v>
                </c:pt>
                <c:pt idx="137">
                  <c:v>5.9100000000000037</c:v>
                </c:pt>
                <c:pt idx="138">
                  <c:v>5.9099999999999984</c:v>
                </c:pt>
                <c:pt idx="139">
                  <c:v>5.9100000000000037</c:v>
                </c:pt>
                <c:pt idx="140">
                  <c:v>5.9099999999999984</c:v>
                </c:pt>
                <c:pt idx="141">
                  <c:v>5.9100000000000037</c:v>
                </c:pt>
                <c:pt idx="142">
                  <c:v>5.9100000000000037</c:v>
                </c:pt>
                <c:pt idx="143">
                  <c:v>5.9099999999999984</c:v>
                </c:pt>
                <c:pt idx="144">
                  <c:v>5.9100000000000037</c:v>
                </c:pt>
                <c:pt idx="145">
                  <c:v>5.9099999999999984</c:v>
                </c:pt>
                <c:pt idx="146">
                  <c:v>5.9100000000000037</c:v>
                </c:pt>
                <c:pt idx="147">
                  <c:v>5.9100000000000037</c:v>
                </c:pt>
                <c:pt idx="148">
                  <c:v>5.9099999999999984</c:v>
                </c:pt>
                <c:pt idx="149">
                  <c:v>5.9100000000000037</c:v>
                </c:pt>
                <c:pt idx="150">
                  <c:v>5.9099999999999984</c:v>
                </c:pt>
                <c:pt idx="151">
                  <c:v>5.9100000000000037</c:v>
                </c:pt>
                <c:pt idx="152">
                  <c:v>5.9100000000000037</c:v>
                </c:pt>
                <c:pt idx="153">
                  <c:v>5.9099999999999984</c:v>
                </c:pt>
                <c:pt idx="154">
                  <c:v>5.9100000000000037</c:v>
                </c:pt>
                <c:pt idx="155">
                  <c:v>5.9099999999999984</c:v>
                </c:pt>
                <c:pt idx="156">
                  <c:v>5.9100000000000037</c:v>
                </c:pt>
                <c:pt idx="157">
                  <c:v>5.9100000000000037</c:v>
                </c:pt>
                <c:pt idx="158">
                  <c:v>5.9099999999999984</c:v>
                </c:pt>
                <c:pt idx="159">
                  <c:v>5.9100000000000037</c:v>
                </c:pt>
                <c:pt idx="160">
                  <c:v>5.9099999999999984</c:v>
                </c:pt>
                <c:pt idx="161">
                  <c:v>5.9100000000000037</c:v>
                </c:pt>
                <c:pt idx="162">
                  <c:v>5.9100000000000037</c:v>
                </c:pt>
                <c:pt idx="163">
                  <c:v>5.9099999999999984</c:v>
                </c:pt>
                <c:pt idx="164">
                  <c:v>5.9100000000000037</c:v>
                </c:pt>
                <c:pt idx="165">
                  <c:v>5.9099999999999984</c:v>
                </c:pt>
                <c:pt idx="166">
                  <c:v>5.9100000000000037</c:v>
                </c:pt>
                <c:pt idx="167">
                  <c:v>5.9100000000000037</c:v>
                </c:pt>
                <c:pt idx="168">
                  <c:v>5.9099999999999984</c:v>
                </c:pt>
                <c:pt idx="169">
                  <c:v>5.9100000000000037</c:v>
                </c:pt>
                <c:pt idx="170">
                  <c:v>5.9099999999999984</c:v>
                </c:pt>
                <c:pt idx="171">
                  <c:v>5.9100000000000037</c:v>
                </c:pt>
                <c:pt idx="172">
                  <c:v>5.9100000000000037</c:v>
                </c:pt>
                <c:pt idx="173">
                  <c:v>5.9099999999999984</c:v>
                </c:pt>
                <c:pt idx="174">
                  <c:v>5.9100000000000037</c:v>
                </c:pt>
                <c:pt idx="175">
                  <c:v>5.9099999999999984</c:v>
                </c:pt>
                <c:pt idx="176">
                  <c:v>5.9100000000000037</c:v>
                </c:pt>
                <c:pt idx="177">
                  <c:v>5.9100000000000037</c:v>
                </c:pt>
                <c:pt idx="178">
                  <c:v>5.9099999999999984</c:v>
                </c:pt>
                <c:pt idx="179">
                  <c:v>5.9100000000000037</c:v>
                </c:pt>
                <c:pt idx="180">
                  <c:v>5.9099999999999984</c:v>
                </c:pt>
                <c:pt idx="181">
                  <c:v>5.9100000000000037</c:v>
                </c:pt>
                <c:pt idx="182">
                  <c:v>5.9089999999999989</c:v>
                </c:pt>
                <c:pt idx="183">
                  <c:v>5.9099999999999984</c:v>
                </c:pt>
                <c:pt idx="184">
                  <c:v>5.9100000000000037</c:v>
                </c:pt>
                <c:pt idx="185">
                  <c:v>5.9099999999999984</c:v>
                </c:pt>
                <c:pt idx="186">
                  <c:v>5.9090000000000114</c:v>
                </c:pt>
                <c:pt idx="187">
                  <c:v>5.9100000000000037</c:v>
                </c:pt>
                <c:pt idx="188">
                  <c:v>5.9099999999999984</c:v>
                </c:pt>
                <c:pt idx="189">
                  <c:v>5.9100000000000037</c:v>
                </c:pt>
                <c:pt idx="190">
                  <c:v>5.9089999999999989</c:v>
                </c:pt>
                <c:pt idx="191">
                  <c:v>5.9100000000000037</c:v>
                </c:pt>
                <c:pt idx="192">
                  <c:v>5.9100000000000037</c:v>
                </c:pt>
                <c:pt idx="193">
                  <c:v>5.9099999999999984</c:v>
                </c:pt>
                <c:pt idx="194">
                  <c:v>5.9089999999999989</c:v>
                </c:pt>
                <c:pt idx="195">
                  <c:v>5.9099999999999984</c:v>
                </c:pt>
                <c:pt idx="196">
                  <c:v>5.9100000000000037</c:v>
                </c:pt>
                <c:pt idx="197">
                  <c:v>5.9100000000000037</c:v>
                </c:pt>
                <c:pt idx="198">
                  <c:v>5.9089999999999989</c:v>
                </c:pt>
                <c:pt idx="199">
                  <c:v>5.9100000000000037</c:v>
                </c:pt>
              </c:numCache>
            </c:numRef>
          </c:yVal>
        </c:ser>
        <c:axId val="80597760"/>
        <c:axId val="80599680"/>
      </c:scatterChart>
      <c:valAx>
        <c:axId val="80597760"/>
        <c:scaling>
          <c:orientation val="minMax"/>
          <c:max val="100000"/>
        </c:scaling>
        <c:axPos val="b"/>
        <c:title>
          <c:tx>
            <c:rich>
              <a:bodyPr/>
              <a:lstStyle/>
              <a:p>
                <a:pPr>
                  <a:defRPr/>
                </a:pPr>
                <a:r>
                  <a:rPr lang="en-GB"/>
                  <a:t>channel</a:t>
                </a:r>
                <a:r>
                  <a:rPr lang="en-GB" baseline="0"/>
                  <a:t> distance (m)</a:t>
                </a:r>
                <a:endParaRPr lang="en-GB"/>
              </a:p>
            </c:rich>
          </c:tx>
          <c:layout/>
        </c:title>
        <c:numFmt formatCode="General" sourceLinked="1"/>
        <c:tickLblPos val="nextTo"/>
        <c:crossAx val="80599680"/>
        <c:crosses val="autoZero"/>
        <c:crossBetween val="midCat"/>
      </c:valAx>
      <c:valAx>
        <c:axId val="80599680"/>
        <c:scaling>
          <c:orientation val="minMax"/>
          <c:max val="10"/>
          <c:min val="5"/>
        </c:scaling>
        <c:axPos val="l"/>
        <c:majorGridlines/>
        <c:title>
          <c:tx>
            <c:rich>
              <a:bodyPr rot="-5400000" vert="horz"/>
              <a:lstStyle/>
              <a:p>
                <a:pPr>
                  <a:defRPr/>
                </a:pPr>
                <a:r>
                  <a:rPr lang="en-GB"/>
                  <a:t>water</a:t>
                </a:r>
                <a:r>
                  <a:rPr lang="en-GB" baseline="0"/>
                  <a:t> depth (m)</a:t>
                </a:r>
                <a:endParaRPr lang="en-GB"/>
              </a:p>
            </c:rich>
          </c:tx>
          <c:layout/>
        </c:title>
        <c:numFmt formatCode="General" sourceLinked="1"/>
        <c:tickLblPos val="nextTo"/>
        <c:crossAx val="80597760"/>
        <c:crosses val="autoZero"/>
        <c:crossBetween val="midCat"/>
      </c:valAx>
    </c:plotArea>
    <c:legend>
      <c:legendPos val="r"/>
      <c:layout>
        <c:manualLayout>
          <c:xMode val="edge"/>
          <c:yMode val="edge"/>
          <c:x val="0.73609314856056562"/>
          <c:y val="0.10470460669453792"/>
          <c:w val="0.15874748959543619"/>
          <c:h val="0.15121600873637236"/>
        </c:manualLayout>
      </c:layout>
    </c:legend>
    <c:plotVisOnly val="1"/>
  </c:chart>
  <c:externalData r:id="rId1"/>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E1AA36A1-068E-4F40-9962-0AEFE00C53D7}" type="datetimeFigureOut">
              <a:rPr lang="en-GB" smtClean="0"/>
              <a:pPr/>
              <a:t>27/09/2012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99CCA2A-BFA1-4FC4-824B-E7D5C2EC5121}"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1AA36A1-068E-4F40-9962-0AEFE00C53D7}" type="datetimeFigureOut">
              <a:rPr lang="en-GB" smtClean="0"/>
              <a:pPr/>
              <a:t>27/09/2012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99CCA2A-BFA1-4FC4-824B-E7D5C2EC5121}"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1AA36A1-068E-4F40-9962-0AEFE00C53D7}" type="datetimeFigureOut">
              <a:rPr lang="en-GB" smtClean="0"/>
              <a:pPr/>
              <a:t>27/09/2012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99CCA2A-BFA1-4FC4-824B-E7D5C2EC5121}"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1AA36A1-068E-4F40-9962-0AEFE00C53D7}" type="datetimeFigureOut">
              <a:rPr lang="en-GB" smtClean="0"/>
              <a:pPr/>
              <a:t>27/09/2012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99CCA2A-BFA1-4FC4-824B-E7D5C2EC5121}"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AA36A1-068E-4F40-9962-0AEFE00C53D7}" type="datetimeFigureOut">
              <a:rPr lang="en-GB" smtClean="0"/>
              <a:pPr/>
              <a:t>27/09/2012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99CCA2A-BFA1-4FC4-824B-E7D5C2EC5121}"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E1AA36A1-068E-4F40-9962-0AEFE00C53D7}" type="datetimeFigureOut">
              <a:rPr lang="en-GB" smtClean="0"/>
              <a:pPr/>
              <a:t>27/09/2012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99CCA2A-BFA1-4FC4-824B-E7D5C2EC5121}"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E1AA36A1-068E-4F40-9962-0AEFE00C53D7}" type="datetimeFigureOut">
              <a:rPr lang="en-GB" smtClean="0"/>
              <a:pPr/>
              <a:t>27/09/2012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99CCA2A-BFA1-4FC4-824B-E7D5C2EC5121}"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E1AA36A1-068E-4F40-9962-0AEFE00C53D7}" type="datetimeFigureOut">
              <a:rPr lang="en-GB" smtClean="0"/>
              <a:pPr/>
              <a:t>27/09/2012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99CCA2A-BFA1-4FC4-824B-E7D5C2EC5121}"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AA36A1-068E-4F40-9962-0AEFE00C53D7}" type="datetimeFigureOut">
              <a:rPr lang="en-GB" smtClean="0"/>
              <a:pPr/>
              <a:t>27/09/2012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99CCA2A-BFA1-4FC4-824B-E7D5C2EC5121}"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AA36A1-068E-4F40-9962-0AEFE00C53D7}" type="datetimeFigureOut">
              <a:rPr lang="en-GB" smtClean="0"/>
              <a:pPr/>
              <a:t>27/09/2012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99CCA2A-BFA1-4FC4-824B-E7D5C2EC5121}"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AA36A1-068E-4F40-9962-0AEFE00C53D7}" type="datetimeFigureOut">
              <a:rPr lang="en-GB" smtClean="0"/>
              <a:pPr/>
              <a:t>27/09/2012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99CCA2A-BFA1-4FC4-824B-E7D5C2EC5121}"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AA36A1-068E-4F40-9962-0AEFE00C53D7}" type="datetimeFigureOut">
              <a:rPr lang="en-GB" smtClean="0"/>
              <a:pPr/>
              <a:t>27/09/2012</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9CCA2A-BFA1-4FC4-824B-E7D5C2EC5121}"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www.gem-msc.org/Academic%20Output/Academic%20Output%202008/GEM_Bhattacharya-22128-2010-08.pdf" TargetMode="External"/><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9632" y="2420888"/>
            <a:ext cx="6840760" cy="1569660"/>
          </a:xfrm>
          <a:prstGeom prst="rect">
            <a:avLst/>
          </a:prstGeom>
          <a:noFill/>
        </p:spPr>
        <p:txBody>
          <a:bodyPr wrap="square" rtlCol="0">
            <a:spAutoFit/>
          </a:bodyPr>
          <a:lstStyle/>
          <a:p>
            <a:pPr algn="ctr"/>
            <a:r>
              <a:rPr lang="en-GB" sz="2400" b="1" dirty="0" smtClean="0"/>
              <a:t>Bridge modelling implementation with </a:t>
            </a:r>
            <a:r>
              <a:rPr lang="en-GB" sz="2400" b="1" dirty="0" err="1" smtClean="0"/>
              <a:t>Lisflood-fp</a:t>
            </a:r>
            <a:endParaRPr lang="en-GB" sz="2400" b="1" dirty="0" smtClean="0"/>
          </a:p>
          <a:p>
            <a:pPr algn="ctr"/>
            <a:endParaRPr lang="en-GB" sz="2400" b="1" dirty="0" smtClean="0"/>
          </a:p>
          <a:p>
            <a:pPr algn="ctr"/>
            <a:r>
              <a:rPr lang="en-GB" sz="2400" b="1" dirty="0" smtClean="0"/>
              <a:t>Mark </a:t>
            </a:r>
            <a:r>
              <a:rPr lang="en-GB" sz="2400" b="1" dirty="0" err="1" smtClean="0"/>
              <a:t>Trigg</a:t>
            </a:r>
            <a:r>
              <a:rPr lang="en-GB" sz="2400" b="1" dirty="0" smtClean="0"/>
              <a:t> &amp; Jeff Neal</a:t>
            </a:r>
          </a:p>
          <a:p>
            <a:pPr algn="ctr"/>
            <a:r>
              <a:rPr lang="en-GB" sz="2400" b="1" dirty="0" smtClean="0"/>
              <a:t>September 2012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srcRect/>
          <a:stretch>
            <a:fillRect/>
          </a:stretch>
        </p:blipFill>
        <p:spPr bwMode="auto">
          <a:xfrm>
            <a:off x="395536" y="908720"/>
            <a:ext cx="8061638" cy="3240360"/>
          </a:xfrm>
          <a:prstGeom prst="rect">
            <a:avLst/>
          </a:prstGeom>
          <a:noFill/>
          <a:ln w="9525">
            <a:noFill/>
            <a:miter lim="800000"/>
            <a:headEnd/>
            <a:tailEnd/>
          </a:ln>
        </p:spPr>
      </p:pic>
      <p:sp>
        <p:nvSpPr>
          <p:cNvPr id="3" name="Rectangle 2"/>
          <p:cNvSpPr/>
          <p:nvPr/>
        </p:nvSpPr>
        <p:spPr>
          <a:xfrm>
            <a:off x="323528" y="116632"/>
            <a:ext cx="4320480" cy="830997"/>
          </a:xfrm>
          <a:prstGeom prst="rect">
            <a:avLst/>
          </a:prstGeom>
        </p:spPr>
        <p:txBody>
          <a:bodyPr wrap="square">
            <a:spAutoFit/>
          </a:bodyPr>
          <a:lstStyle/>
          <a:p>
            <a:r>
              <a:rPr lang="en-GB" sz="1200" dirty="0" err="1" smtClean="0"/>
              <a:t>Hecras</a:t>
            </a:r>
            <a:r>
              <a:rPr lang="en-GB" sz="1200" dirty="0" smtClean="0"/>
              <a:t> with and without bridge</a:t>
            </a:r>
          </a:p>
          <a:p>
            <a:pPr marL="228600" indent="-228600">
              <a:buAutoNum type="arabicParenBoth"/>
            </a:pPr>
            <a:endParaRPr lang="en-GB" sz="1200" dirty="0" smtClean="0"/>
          </a:p>
          <a:p>
            <a:endParaRPr lang="en-GB" sz="1200" dirty="0" smtClean="0"/>
          </a:p>
          <a:p>
            <a:pPr marL="228600" indent="-228600">
              <a:buAutoNum type="arabicParenBoth"/>
            </a:pPr>
            <a:endParaRPr lang="en-GB" sz="1200" dirty="0"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ChangeArrowheads="1"/>
          </p:cNvSpPr>
          <p:nvPr/>
        </p:nvSpPr>
        <p:spPr bwMode="auto">
          <a:xfrm>
            <a:off x="0" y="0"/>
            <a:ext cx="9144000" cy="692497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Hi Jeff,</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I thought I would let you know where I had got to so far in testing. I have been comparing five models at the moment. </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(1) DEM channel (100m cell size) - </a:t>
            </a:r>
            <a:r>
              <a:rPr kumimoji="0" lang="en-US" sz="1200" b="0" i="0" u="none" strike="noStrike" cap="none" normalizeH="0" baseline="0" dirty="0" err="1" smtClean="0">
                <a:ln>
                  <a:noFill/>
                </a:ln>
                <a:solidFill>
                  <a:schemeClr val="tx1"/>
                </a:solidFill>
                <a:effectLst/>
                <a:latin typeface="Arial" charset="0"/>
              </a:rPr>
              <a:t>ie</a:t>
            </a:r>
            <a:r>
              <a:rPr kumimoji="0" lang="en-US" sz="1200" b="0" i="0" u="none" strike="noStrike" cap="none" normalizeH="0" baseline="0" dirty="0" smtClean="0">
                <a:ln>
                  <a:noFill/>
                </a:ln>
                <a:solidFill>
                  <a:schemeClr val="tx1"/>
                </a:solidFill>
                <a:effectLst/>
                <a:latin typeface="Arial" charset="0"/>
              </a:rPr>
              <a:t> no </a:t>
            </a:r>
            <a:r>
              <a:rPr kumimoji="0" lang="en-US" sz="1200" b="0" i="0" u="none" strike="noStrike" cap="none" normalizeH="0" baseline="0" dirty="0" err="1" smtClean="0">
                <a:ln>
                  <a:noFill/>
                </a:ln>
                <a:solidFill>
                  <a:schemeClr val="tx1"/>
                </a:solidFill>
                <a:effectLst/>
                <a:latin typeface="Arial" charset="0"/>
              </a:rPr>
              <a:t>subgrid</a:t>
            </a:r>
            <a:r>
              <a:rPr kumimoji="0" lang="en-US" sz="1200" b="0" i="0" u="none" strike="noStrike" cap="none" normalizeH="0" baseline="0" dirty="0" smtClean="0">
                <a:ln>
                  <a:noFill/>
                </a:ln>
                <a:solidFill>
                  <a:schemeClr val="tx1"/>
                </a:solidFill>
                <a:effectLst/>
                <a:latin typeface="Arial" charset="0"/>
              </a:rPr>
              <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(2) SGC (500m cell, 100m SGC)</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(3) </a:t>
            </a:r>
            <a:r>
              <a:rPr kumimoji="0" lang="en-US" sz="1200" b="0" i="0" u="none" strike="noStrike" cap="none" normalizeH="0" baseline="0" dirty="0" err="1" smtClean="0">
                <a:ln>
                  <a:noFill/>
                </a:ln>
                <a:solidFill>
                  <a:schemeClr val="tx1"/>
                </a:solidFill>
                <a:effectLst/>
                <a:latin typeface="Arial" charset="0"/>
              </a:rPr>
              <a:t>Hecras</a:t>
            </a:r>
            <a:r>
              <a:rPr kumimoji="0" lang="en-US" sz="1200" b="0" i="0" u="none" strike="noStrike" cap="none" normalizeH="0" baseline="0" dirty="0" smtClean="0">
                <a:ln>
                  <a:noFill/>
                </a:ln>
                <a:solidFill>
                  <a:schemeClr val="tx1"/>
                </a:solidFill>
                <a:effectLst/>
                <a:latin typeface="Arial" charset="0"/>
              </a:rPr>
              <a:t> 100m channel within 500m floodplain as (2)</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(4) SGC as (2) + orifice</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(5) </a:t>
            </a:r>
            <a:r>
              <a:rPr kumimoji="0" lang="en-US" sz="1200" b="0" i="0" u="none" strike="noStrike" cap="none" normalizeH="0" baseline="0" dirty="0" err="1" smtClean="0">
                <a:ln>
                  <a:noFill/>
                </a:ln>
                <a:solidFill>
                  <a:schemeClr val="tx1"/>
                </a:solidFill>
                <a:effectLst/>
                <a:latin typeface="Arial" charset="0"/>
              </a:rPr>
              <a:t>Hecras</a:t>
            </a:r>
            <a:r>
              <a:rPr kumimoji="0" lang="en-US" sz="1200" b="0" i="0" u="none" strike="noStrike" cap="none" normalizeH="0" baseline="0" dirty="0" smtClean="0">
                <a:ln>
                  <a:noFill/>
                </a:ln>
                <a:solidFill>
                  <a:schemeClr val="tx1"/>
                </a:solidFill>
                <a:effectLst/>
                <a:latin typeface="Arial" charset="0"/>
              </a:rPr>
              <a:t> orifice as (4)</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Conclusions are a bit complex and I am still trying to get to the bottom of some of the differences. Some differences were due to subtle structures differences between models and h/Q calculation points as we discussed. I have taken these into account and get a better agreement now. There are a few minor differences that I can't figure out yet, but they are not big enough to worry me at the moment. So far my main conclusions are as follows.</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(1) SGC compares well to DEM channel and </a:t>
            </a:r>
            <a:r>
              <a:rPr kumimoji="0" lang="en-US" sz="1200" b="0" i="0" u="none" strike="noStrike" cap="none" normalizeH="0" baseline="0" dirty="0" err="1" smtClean="0">
                <a:ln>
                  <a:noFill/>
                </a:ln>
                <a:solidFill>
                  <a:schemeClr val="tx1"/>
                </a:solidFill>
                <a:effectLst/>
                <a:latin typeface="Arial" charset="0"/>
              </a:rPr>
              <a:t>hecras</a:t>
            </a:r>
            <a:r>
              <a:rPr kumimoji="0" lang="en-US" sz="1200" b="0" i="0" u="none" strike="noStrike" cap="none" normalizeH="0" baseline="0" dirty="0" smtClean="0">
                <a:ln>
                  <a:noFill/>
                </a:ln>
                <a:solidFill>
                  <a:schemeClr val="tx1"/>
                </a:solidFill>
                <a:effectLst/>
                <a:latin typeface="Arial" charset="0"/>
              </a:rPr>
              <a:t>.</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(2) SGC orifice compares well with </a:t>
            </a:r>
            <a:r>
              <a:rPr kumimoji="0" lang="en-US" sz="1200" b="0" i="0" u="none" strike="noStrike" cap="none" normalizeH="0" baseline="0" dirty="0" err="1" smtClean="0">
                <a:ln>
                  <a:noFill/>
                </a:ln>
                <a:solidFill>
                  <a:schemeClr val="tx1"/>
                </a:solidFill>
                <a:effectLst/>
                <a:latin typeface="Arial" charset="0"/>
              </a:rPr>
              <a:t>hecras</a:t>
            </a:r>
            <a:r>
              <a:rPr kumimoji="0" lang="en-US" sz="1200" b="0" i="0" u="none" strike="noStrike" cap="none" normalizeH="0" baseline="0" dirty="0" smtClean="0">
                <a:ln>
                  <a:noFill/>
                </a:ln>
                <a:solidFill>
                  <a:schemeClr val="tx1"/>
                </a:solidFill>
                <a:effectLst/>
                <a:latin typeface="Arial" charset="0"/>
              </a:rPr>
              <a:t> orifice except for (3) &amp; (4). The location of the orifice seems to be out by one cell, or its being applied to the west side instead of east?</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(3) SGC orifice shows some instability where water level reaches the soffit level (I guess it switches calc mode as we discussed it might). This instability does not seem to propagate (I think?).</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(4) There seems to be a serious boundary condition problem in the SGC orifice that is not there with the normal SGC model (see plot below). My feeling is that it might be a memory overwrite thing when reading in the weir/orifice data that is corrupting the boundary condition (just a guess)? </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Below is a plot from the SGC orifice model. This is a plot from a new stage file I added to pick up 6 points down the channel. These are; the extreme u/s and d/s ends, 250m u/s of bridge and 250m d/s of bridge and the 25% and 75% points along the channel.</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The light blue is the cell u/s of the orifice(you can see the instability as levels drop back below soffit level.</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The dark blue is the extreme d/s cell (boundary condition).</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 </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Interestingly despite the BC problem, the orifice seems to work well in predicting the increase in WL u/s of bridge/orifice. See plot below comparing with </a:t>
            </a:r>
            <a:r>
              <a:rPr kumimoji="0" lang="en-US" sz="1200" b="0" i="0" u="none" strike="noStrike" cap="none" normalizeH="0" baseline="0" dirty="0" err="1" smtClean="0">
                <a:ln>
                  <a:noFill/>
                </a:ln>
                <a:solidFill>
                  <a:schemeClr val="tx1"/>
                </a:solidFill>
                <a:effectLst/>
                <a:latin typeface="Arial" charset="0"/>
              </a:rPr>
              <a:t>hecras</a:t>
            </a:r>
            <a:r>
              <a:rPr kumimoji="0" lang="en-US" sz="1200" b="0" i="0" u="none" strike="noStrike" cap="none" normalizeH="0" baseline="0" dirty="0" smtClean="0">
                <a:ln>
                  <a:noFill/>
                </a:ln>
                <a:solidFill>
                  <a:schemeClr val="tx1"/>
                </a:solidFill>
                <a:effectLst/>
                <a:latin typeface="Arial" charset="0"/>
              </a:rPr>
              <a:t> just upstream of the bridge for whole model run. So I think we are on the right track.</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 cheers,</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
            </a:r>
            <a:br>
              <a:rPr kumimoji="0" lang="en-US" sz="1200" b="0" i="0" u="none" strike="noStrike" cap="none" normalizeH="0" baseline="0" dirty="0" smtClean="0">
                <a:ln>
                  <a:noFill/>
                </a:ln>
                <a:solidFill>
                  <a:schemeClr val="tx1"/>
                </a:solidFill>
                <a:effectLst/>
                <a:latin typeface="Arial" charset="0"/>
              </a:rPr>
            </a:br>
            <a:r>
              <a:rPr kumimoji="0" lang="en-US" sz="1200" b="0" i="0" u="none" strike="noStrike" cap="none" normalizeH="0" baseline="0" dirty="0" smtClean="0">
                <a:ln>
                  <a:noFill/>
                </a:ln>
                <a:solidFill>
                  <a:schemeClr val="tx1"/>
                </a:solidFill>
                <a:effectLst/>
                <a:latin typeface="Arial" charset="0"/>
              </a:rPr>
              <a:t>Mark </a:t>
            </a:r>
          </a:p>
        </p:txBody>
      </p:sp>
      <p:sp>
        <p:nvSpPr>
          <p:cNvPr id="5122" name="AutoShape 2" descr="imap://mark%2Etrigg@staff-imap-srv.bris.ac.uk:143/fetch%3EUID%3E.INBOX.Sent%3E704?part=1.2.2&amp;filename=faehggde.png"/>
          <p:cNvSpPr>
            <a:spLocks noChangeAspect="1" noChangeArrowheads="1"/>
          </p:cNvSpPr>
          <p:nvPr/>
        </p:nvSpPr>
        <p:spPr bwMode="auto">
          <a:xfrm>
            <a:off x="155575" y="2746375"/>
            <a:ext cx="9877425" cy="5495925"/>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5123" name="AutoShape 3" descr="imap://mark%2Etrigg@staff-imap-srv.bris.ac.uk:143/fetch%3EUID%3E.INBOX.Sent%3E704?part=1.2.3&amp;filename=afgdbaih.png"/>
          <p:cNvSpPr>
            <a:spLocks noChangeAspect="1" noChangeArrowheads="1"/>
          </p:cNvSpPr>
          <p:nvPr/>
        </p:nvSpPr>
        <p:spPr bwMode="auto">
          <a:xfrm>
            <a:off x="155575" y="4119563"/>
            <a:ext cx="7639050" cy="5010150"/>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AutoShape 2" descr="imap://mark%2Etrigg@staff-imap-srv.bris.ac.uk:143/fetch%3EUID%3E.INBOX.Sent%3E704?part=1.2.2&amp;filename=faehggde.png"/>
          <p:cNvSpPr>
            <a:spLocks noChangeAspect="1" noChangeArrowheads="1"/>
          </p:cNvSpPr>
          <p:nvPr/>
        </p:nvSpPr>
        <p:spPr bwMode="auto">
          <a:xfrm>
            <a:off x="155575" y="-2636838"/>
            <a:ext cx="9877425" cy="5495926"/>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30724" name="AutoShape 4" descr="imap://mark%2Etrigg@staff-imap-srv.bris.ac.uk:143/fetch%3EUID%3E.INBOX.Sent%3E704?part=1.2.2&amp;filename=faehggde.png"/>
          <p:cNvSpPr>
            <a:spLocks noChangeAspect="1" noChangeArrowheads="1"/>
          </p:cNvSpPr>
          <p:nvPr/>
        </p:nvSpPr>
        <p:spPr bwMode="auto">
          <a:xfrm>
            <a:off x="155575" y="-2636838"/>
            <a:ext cx="9877425" cy="5495926"/>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30726" name="AutoShape 6" descr="imap://mark%2Etrigg@staff-imap-srv.bris.ac.uk:143/fetch%3EUID%3E.INBOX.Sent%3E704?part=1.2.2&amp;filename=faehggde.png"/>
          <p:cNvSpPr>
            <a:spLocks noChangeAspect="1" noChangeArrowheads="1"/>
          </p:cNvSpPr>
          <p:nvPr/>
        </p:nvSpPr>
        <p:spPr bwMode="auto">
          <a:xfrm>
            <a:off x="155575" y="-2636838"/>
            <a:ext cx="9877425" cy="5495926"/>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30727" name="Picture 7"/>
          <p:cNvPicPr>
            <a:picLocks noChangeAspect="1" noChangeArrowheads="1"/>
          </p:cNvPicPr>
          <p:nvPr/>
        </p:nvPicPr>
        <p:blipFill>
          <a:blip r:embed="rId2" cstate="print"/>
          <a:srcRect/>
          <a:stretch>
            <a:fillRect/>
          </a:stretch>
        </p:blipFill>
        <p:spPr bwMode="auto">
          <a:xfrm>
            <a:off x="-252536" y="0"/>
            <a:ext cx="6706380" cy="3414679"/>
          </a:xfrm>
          <a:prstGeom prst="rect">
            <a:avLst/>
          </a:prstGeom>
          <a:noFill/>
          <a:ln w="9525">
            <a:noFill/>
            <a:miter lim="800000"/>
            <a:headEnd/>
            <a:tailEnd/>
          </a:ln>
          <a:effectLst/>
        </p:spPr>
      </p:pic>
      <p:graphicFrame>
        <p:nvGraphicFramePr>
          <p:cNvPr id="7" name="Chart 6"/>
          <p:cNvGraphicFramePr>
            <a:graphicFrameLocks noGrp="1"/>
          </p:cNvGraphicFramePr>
          <p:nvPr/>
        </p:nvGraphicFramePr>
        <p:xfrm>
          <a:off x="2843808" y="3429000"/>
          <a:ext cx="6021795" cy="325948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noGrp="1"/>
          </p:cNvGraphicFramePr>
          <p:nvPr/>
        </p:nvGraphicFramePr>
        <p:xfrm>
          <a:off x="467544" y="1412776"/>
          <a:ext cx="7817963" cy="4621592"/>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395536" y="332656"/>
            <a:ext cx="8100392" cy="461665"/>
          </a:xfrm>
          <a:prstGeom prst="rect">
            <a:avLst/>
          </a:prstGeom>
        </p:spPr>
        <p:txBody>
          <a:bodyPr wrap="square">
            <a:spAutoFit/>
          </a:bodyPr>
          <a:lstStyle/>
          <a:p>
            <a:r>
              <a:rPr lang="en-GB" sz="1200" dirty="0" smtClean="0"/>
              <a:t>Comparison of max water depth along channel </a:t>
            </a:r>
            <a:r>
              <a:rPr lang="en-GB" sz="1200" dirty="0" err="1" smtClean="0"/>
              <a:t>hecras</a:t>
            </a:r>
            <a:r>
              <a:rPr lang="en-GB" sz="1200" dirty="0" smtClean="0"/>
              <a:t> v </a:t>
            </a:r>
            <a:r>
              <a:rPr lang="en-GB" sz="1200" dirty="0" err="1" smtClean="0"/>
              <a:t>lisflood</a:t>
            </a:r>
            <a:r>
              <a:rPr lang="en-GB" sz="1200" dirty="0" smtClean="0"/>
              <a:t>-orifice.  Note still boundary issues in </a:t>
            </a:r>
            <a:r>
              <a:rPr lang="en-GB" sz="1200" dirty="0" err="1" smtClean="0"/>
              <a:t>lisflood</a:t>
            </a:r>
            <a:r>
              <a:rPr lang="en-GB" sz="1200" dirty="0" smtClean="0"/>
              <a:t> model. Otherwise still a good match.</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9632" y="2420888"/>
            <a:ext cx="6840760" cy="830997"/>
          </a:xfrm>
          <a:prstGeom prst="rect">
            <a:avLst/>
          </a:prstGeom>
          <a:noFill/>
        </p:spPr>
        <p:txBody>
          <a:bodyPr wrap="square" rtlCol="0">
            <a:spAutoFit/>
          </a:bodyPr>
          <a:lstStyle/>
          <a:p>
            <a:pPr algn="ctr"/>
            <a:r>
              <a:rPr lang="en-GB" sz="2400" b="1" dirty="0" smtClean="0"/>
              <a:t>Bridge test case based on </a:t>
            </a:r>
            <a:r>
              <a:rPr lang="en-GB" sz="2400" b="1" dirty="0" err="1" smtClean="0"/>
              <a:t>KULTURisk</a:t>
            </a:r>
            <a:r>
              <a:rPr lang="en-GB" sz="2400" b="1" dirty="0" smtClean="0"/>
              <a:t> project in </a:t>
            </a:r>
            <a:r>
              <a:rPr lang="en-GB" sz="2400" b="1" dirty="0" err="1" smtClean="0"/>
              <a:t>Barcelonnette,France</a:t>
            </a:r>
            <a:endParaRPr lang="en-GB" sz="2400" dirty="0"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rot="16200000">
            <a:off x="3995936" y="-1755576"/>
            <a:ext cx="576064" cy="6336704"/>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p:cNvGrpSpPr/>
          <p:nvPr/>
        </p:nvGrpSpPr>
        <p:grpSpPr>
          <a:xfrm>
            <a:off x="1691680" y="2636912"/>
            <a:ext cx="6192688" cy="576064"/>
            <a:chOff x="1691680" y="2636912"/>
            <a:chExt cx="6192688" cy="576064"/>
          </a:xfrm>
        </p:grpSpPr>
        <p:cxnSp>
          <p:nvCxnSpPr>
            <p:cNvPr id="5" name="Straight Connector 4"/>
            <p:cNvCxnSpPr/>
            <p:nvPr/>
          </p:nvCxnSpPr>
          <p:spPr>
            <a:xfrm>
              <a:off x="1691680" y="2636912"/>
              <a:ext cx="2016224" cy="0"/>
            </a:xfrm>
            <a:prstGeom prst="line">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707904" y="2636912"/>
              <a:ext cx="0" cy="576064"/>
            </a:xfrm>
            <a:prstGeom prst="line">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707904" y="3212976"/>
              <a:ext cx="2160240" cy="0"/>
            </a:xfrm>
            <a:prstGeom prst="line">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868144" y="2636912"/>
              <a:ext cx="0" cy="576064"/>
            </a:xfrm>
            <a:prstGeom prst="line">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868144" y="2636912"/>
              <a:ext cx="2016224" cy="0"/>
            </a:xfrm>
            <a:prstGeom prst="line">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p:cNvCxnSpPr/>
          <p:nvPr/>
        </p:nvCxnSpPr>
        <p:spPr>
          <a:xfrm>
            <a:off x="3707904" y="3429000"/>
            <a:ext cx="2160240"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211960" y="3429000"/>
            <a:ext cx="1031051" cy="276999"/>
          </a:xfrm>
          <a:prstGeom prst="rect">
            <a:avLst/>
          </a:prstGeom>
          <a:noFill/>
        </p:spPr>
        <p:txBody>
          <a:bodyPr wrap="none" rtlCol="0">
            <a:spAutoFit/>
          </a:bodyPr>
          <a:lstStyle/>
          <a:p>
            <a:r>
              <a:rPr lang="en-GB" sz="1200" dirty="0" smtClean="0"/>
              <a:t>Width = 25 m</a:t>
            </a:r>
            <a:endParaRPr lang="en-GB" sz="1200" dirty="0"/>
          </a:p>
        </p:txBody>
      </p:sp>
      <p:sp>
        <p:nvSpPr>
          <p:cNvPr id="17" name="Rectangle 16"/>
          <p:cNvSpPr/>
          <p:nvPr/>
        </p:nvSpPr>
        <p:spPr>
          <a:xfrm>
            <a:off x="3491880" y="1628800"/>
            <a:ext cx="216024" cy="1008112"/>
          </a:xfrm>
          <a:prstGeom prst="rect">
            <a:avLst/>
          </a:prstGeom>
          <a:solidFill>
            <a:schemeClr val="accent6">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5868144" y="1628800"/>
            <a:ext cx="216024" cy="1008112"/>
          </a:xfrm>
          <a:prstGeom prst="rect">
            <a:avLst/>
          </a:prstGeom>
          <a:solidFill>
            <a:schemeClr val="accent6">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Straight Arrow Connector 19"/>
          <p:cNvCxnSpPr/>
          <p:nvPr/>
        </p:nvCxnSpPr>
        <p:spPr>
          <a:xfrm>
            <a:off x="3995936" y="2636912"/>
            <a:ext cx="0" cy="56768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067944" y="2780928"/>
            <a:ext cx="1597810" cy="276999"/>
          </a:xfrm>
          <a:prstGeom prst="rect">
            <a:avLst/>
          </a:prstGeom>
          <a:noFill/>
        </p:spPr>
        <p:txBody>
          <a:bodyPr wrap="none" rtlCol="0">
            <a:spAutoFit/>
          </a:bodyPr>
          <a:lstStyle/>
          <a:p>
            <a:r>
              <a:rPr lang="en-GB" sz="1200" dirty="0" smtClean="0"/>
              <a:t>Channel depth = 1.5 m</a:t>
            </a:r>
            <a:endParaRPr lang="en-GB" sz="1200" dirty="0"/>
          </a:p>
        </p:txBody>
      </p:sp>
      <p:cxnSp>
        <p:nvCxnSpPr>
          <p:cNvPr id="25" name="Straight Arrow Connector 24"/>
          <p:cNvCxnSpPr/>
          <p:nvPr/>
        </p:nvCxnSpPr>
        <p:spPr>
          <a:xfrm>
            <a:off x="3419872" y="1700808"/>
            <a:ext cx="0" cy="92772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411760" y="1916832"/>
            <a:ext cx="1053686" cy="461665"/>
          </a:xfrm>
          <a:prstGeom prst="rect">
            <a:avLst/>
          </a:prstGeom>
          <a:noFill/>
        </p:spPr>
        <p:txBody>
          <a:bodyPr wrap="none" rtlCol="0">
            <a:spAutoFit/>
          </a:bodyPr>
          <a:lstStyle/>
          <a:p>
            <a:r>
              <a:rPr lang="en-GB" sz="1200" dirty="0" smtClean="0"/>
              <a:t>Embankment </a:t>
            </a:r>
          </a:p>
          <a:p>
            <a:r>
              <a:rPr lang="en-GB" sz="1200" dirty="0" smtClean="0"/>
              <a:t>4.5 - 5 m</a:t>
            </a:r>
            <a:endParaRPr lang="en-GB" sz="1200" dirty="0"/>
          </a:p>
        </p:txBody>
      </p:sp>
      <p:cxnSp>
        <p:nvCxnSpPr>
          <p:cNvPr id="29" name="Straight Arrow Connector 28"/>
          <p:cNvCxnSpPr/>
          <p:nvPr/>
        </p:nvCxnSpPr>
        <p:spPr>
          <a:xfrm>
            <a:off x="3995936" y="1700808"/>
            <a:ext cx="0" cy="92772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995936" y="1988840"/>
            <a:ext cx="1226105" cy="276999"/>
          </a:xfrm>
          <a:prstGeom prst="rect">
            <a:avLst/>
          </a:prstGeom>
          <a:noFill/>
        </p:spPr>
        <p:txBody>
          <a:bodyPr wrap="none" rtlCol="0">
            <a:spAutoFit/>
          </a:bodyPr>
          <a:lstStyle/>
          <a:p>
            <a:r>
              <a:rPr lang="en-GB" sz="1200" dirty="0" smtClean="0"/>
              <a:t>Soffit level = 4 m</a:t>
            </a:r>
            <a:endParaRPr lang="en-GB" sz="1200" dirty="0"/>
          </a:p>
        </p:txBody>
      </p:sp>
      <p:cxnSp>
        <p:nvCxnSpPr>
          <p:cNvPr id="33" name="Straight Connector 32"/>
          <p:cNvCxnSpPr/>
          <p:nvPr/>
        </p:nvCxnSpPr>
        <p:spPr>
          <a:xfrm>
            <a:off x="3707904" y="2420888"/>
            <a:ext cx="216024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4" name="Isosceles Triangle 33"/>
          <p:cNvSpPr/>
          <p:nvPr/>
        </p:nvSpPr>
        <p:spPr>
          <a:xfrm rot="10800000">
            <a:off x="5292080" y="2348880"/>
            <a:ext cx="72008" cy="72008"/>
          </a:xfrm>
          <a:prstGeom prst="triangl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Straight Connector 35"/>
          <p:cNvCxnSpPr/>
          <p:nvPr/>
        </p:nvCxnSpPr>
        <p:spPr>
          <a:xfrm>
            <a:off x="3707904" y="1742976"/>
            <a:ext cx="21602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372200" y="1772816"/>
            <a:ext cx="1383969" cy="461665"/>
          </a:xfrm>
          <a:prstGeom prst="rect">
            <a:avLst/>
          </a:prstGeom>
          <a:noFill/>
        </p:spPr>
        <p:txBody>
          <a:bodyPr wrap="none" rtlCol="0">
            <a:spAutoFit/>
          </a:bodyPr>
          <a:lstStyle/>
          <a:p>
            <a:r>
              <a:rPr lang="en-GB" sz="1200" dirty="0" smtClean="0"/>
              <a:t>Approx. level 2008,</a:t>
            </a:r>
          </a:p>
          <a:p>
            <a:r>
              <a:rPr lang="en-GB" sz="1200" dirty="0" smtClean="0"/>
              <a:t>Q=200 </a:t>
            </a:r>
            <a:r>
              <a:rPr lang="en-GB" sz="1200" dirty="0" err="1" smtClean="0"/>
              <a:t>cumecs</a:t>
            </a:r>
            <a:endParaRPr lang="en-GB" sz="1200" dirty="0"/>
          </a:p>
        </p:txBody>
      </p:sp>
      <p:sp>
        <p:nvSpPr>
          <p:cNvPr id="39" name="Rectangle 38"/>
          <p:cNvSpPr/>
          <p:nvPr/>
        </p:nvSpPr>
        <p:spPr>
          <a:xfrm>
            <a:off x="251520" y="4221088"/>
            <a:ext cx="8460432" cy="2092881"/>
          </a:xfrm>
          <a:prstGeom prst="rect">
            <a:avLst/>
          </a:prstGeom>
        </p:spPr>
        <p:txBody>
          <a:bodyPr wrap="square">
            <a:spAutoFit/>
          </a:bodyPr>
          <a:lstStyle/>
          <a:p>
            <a:r>
              <a:rPr lang="en-GB" sz="1000" dirty="0" smtClean="0"/>
              <a:t>Regarding the </a:t>
            </a:r>
            <a:r>
              <a:rPr lang="en-GB" sz="1000" dirty="0" err="1" smtClean="0"/>
              <a:t>Barcelonnette</a:t>
            </a:r>
            <a:r>
              <a:rPr lang="en-GB" sz="1000" dirty="0" smtClean="0"/>
              <a:t> Case study, the river </a:t>
            </a:r>
            <a:r>
              <a:rPr lang="en-GB" sz="1000" dirty="0" err="1" smtClean="0"/>
              <a:t>Ubaye</a:t>
            </a:r>
            <a:r>
              <a:rPr lang="en-GB" sz="1000" dirty="0" smtClean="0"/>
              <a:t> is heavily embanked (approx 4.5-5m high) in the section that it passes through the town of </a:t>
            </a:r>
            <a:r>
              <a:rPr lang="en-GB" sz="1000" dirty="0" err="1" smtClean="0"/>
              <a:t>Barcelonnette</a:t>
            </a:r>
            <a:r>
              <a:rPr lang="en-GB" sz="1000" dirty="0" smtClean="0"/>
              <a:t>. The town has (in the past) experience two flood events in May 2008 (extrapolated peak Q=200 m3/s) and in June 1957 (Q=450 m3/s ; derived by 'expert judgement' post event analysis). The May 2008 event did not overtop the embankment but rather caused bridge pier scour and consequent failure.</a:t>
            </a:r>
          </a:p>
          <a:p>
            <a:r>
              <a:rPr lang="en-GB" sz="1000" dirty="0" smtClean="0"/>
              <a:t> </a:t>
            </a:r>
          </a:p>
          <a:p>
            <a:r>
              <a:rPr lang="en-GB" sz="1000" dirty="0" smtClean="0"/>
              <a:t>Important to note is that the 1957 Flood was caused by bridge obstruction thus causing overtopping and dike breach, resulting in flooding. Thus the stakeholders 'have little faith' in hydraulic modelling that does not take into account bridges.</a:t>
            </a:r>
          </a:p>
          <a:p>
            <a:r>
              <a:rPr lang="en-GB" sz="1000" dirty="0" smtClean="0"/>
              <a:t> </a:t>
            </a:r>
          </a:p>
          <a:p>
            <a:r>
              <a:rPr lang="en-GB" sz="1000" dirty="0" smtClean="0"/>
              <a:t>The following specifications are approximate. We are also still awaiting detailed bridge construction details from the </a:t>
            </a:r>
            <a:r>
              <a:rPr lang="en-GB" sz="1000" dirty="0" err="1" smtClean="0"/>
              <a:t>Barcelonnette</a:t>
            </a:r>
            <a:r>
              <a:rPr lang="en-GB" sz="1000" dirty="0" smtClean="0"/>
              <a:t> Municipality.</a:t>
            </a:r>
          </a:p>
          <a:p>
            <a:r>
              <a:rPr lang="en-GB" sz="1000" dirty="0" smtClean="0"/>
              <a:t>Average Channel slope = 7.88 e-3</a:t>
            </a:r>
          </a:p>
          <a:p>
            <a:r>
              <a:rPr lang="en-GB" sz="1000" dirty="0" smtClean="0"/>
              <a:t>Approximate channel width = 25m</a:t>
            </a:r>
          </a:p>
          <a:p>
            <a:r>
              <a:rPr lang="en-GB" sz="1000" dirty="0" err="1" smtClean="0"/>
              <a:t>Qpeak</a:t>
            </a:r>
            <a:r>
              <a:rPr lang="en-GB" sz="1000" dirty="0" smtClean="0"/>
              <a:t> = 450 m3/s (causes overtopping) and </a:t>
            </a:r>
            <a:r>
              <a:rPr lang="en-GB" sz="1000" dirty="0" err="1" smtClean="0"/>
              <a:t>Qpeak</a:t>
            </a:r>
            <a:r>
              <a:rPr lang="en-GB" sz="1000" dirty="0" smtClean="0"/>
              <a:t> 200 m3/s (responsible for bridge scour, barely overtopping the embankments)</a:t>
            </a:r>
          </a:p>
          <a:p>
            <a:r>
              <a:rPr lang="en-GB" sz="1000" dirty="0" smtClean="0"/>
              <a:t>Approx. Channel depth = 1.5 m (average flow)</a:t>
            </a:r>
          </a:p>
          <a:p>
            <a:r>
              <a:rPr lang="en-GB" sz="1000" dirty="0" smtClean="0"/>
              <a:t>Approx. Soffit level = 4 m</a:t>
            </a:r>
          </a:p>
        </p:txBody>
      </p:sp>
      <p:cxnSp>
        <p:nvCxnSpPr>
          <p:cNvPr id="40" name="Straight Connector 39"/>
          <p:cNvCxnSpPr/>
          <p:nvPr/>
        </p:nvCxnSpPr>
        <p:spPr>
          <a:xfrm>
            <a:off x="467544" y="1412776"/>
            <a:ext cx="8280920" cy="0"/>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524328" y="1167776"/>
            <a:ext cx="1383969" cy="461665"/>
          </a:xfrm>
          <a:prstGeom prst="rect">
            <a:avLst/>
          </a:prstGeom>
          <a:noFill/>
        </p:spPr>
        <p:txBody>
          <a:bodyPr wrap="none" rtlCol="0">
            <a:spAutoFit/>
          </a:bodyPr>
          <a:lstStyle/>
          <a:p>
            <a:r>
              <a:rPr lang="en-GB" sz="1200" dirty="0" smtClean="0"/>
              <a:t>Approx. level 1957,</a:t>
            </a:r>
          </a:p>
          <a:p>
            <a:r>
              <a:rPr lang="en-GB" sz="1200" dirty="0" smtClean="0"/>
              <a:t> Q=450 </a:t>
            </a:r>
            <a:r>
              <a:rPr lang="en-GB" sz="1200" dirty="0" err="1" smtClean="0"/>
              <a:t>cumecs</a:t>
            </a:r>
            <a:endParaRPr lang="en-GB" sz="1200" dirty="0"/>
          </a:p>
        </p:txBody>
      </p:sp>
      <p:cxnSp>
        <p:nvCxnSpPr>
          <p:cNvPr id="43" name="Straight Arrow Connector 42"/>
          <p:cNvCxnSpPr>
            <a:endCxn id="72" idx="4"/>
          </p:cNvCxnSpPr>
          <p:nvPr/>
        </p:nvCxnSpPr>
        <p:spPr>
          <a:xfrm>
            <a:off x="3491880" y="620688"/>
            <a:ext cx="1728192" cy="64807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51520" y="332656"/>
            <a:ext cx="3312368" cy="1169551"/>
          </a:xfrm>
          <a:prstGeom prst="rect">
            <a:avLst/>
          </a:prstGeom>
          <a:noFill/>
        </p:spPr>
        <p:txBody>
          <a:bodyPr wrap="square" rtlCol="0">
            <a:spAutoFit/>
          </a:bodyPr>
          <a:lstStyle/>
          <a:p>
            <a:r>
              <a:rPr lang="en-GB" sz="1000" dirty="0" smtClean="0">
                <a:solidFill>
                  <a:srgbClr val="FF0000"/>
                </a:solidFill>
              </a:rPr>
              <a:t>Did any of the events overtop the road deck? If so we may need to add a weir flow calc. for that bit and will need a top level.</a:t>
            </a:r>
          </a:p>
          <a:p>
            <a:endParaRPr lang="en-GB" sz="1000" dirty="0" smtClean="0">
              <a:solidFill>
                <a:srgbClr val="FF0000"/>
              </a:solidFill>
            </a:endParaRPr>
          </a:p>
          <a:p>
            <a:r>
              <a:rPr lang="en-GB" sz="1000" dirty="0" smtClean="0">
                <a:solidFill>
                  <a:srgbClr val="0070C0"/>
                </a:solidFill>
              </a:rPr>
              <a:t>The  best course of action would be to assume that the bridge was overtopped, given that  the bridge railing sides are porous.</a:t>
            </a:r>
            <a:endParaRPr lang="en-GB" sz="1000" dirty="0">
              <a:solidFill>
                <a:srgbClr val="0070C0"/>
              </a:solidFill>
            </a:endParaRPr>
          </a:p>
        </p:txBody>
      </p:sp>
      <p:cxnSp>
        <p:nvCxnSpPr>
          <p:cNvPr id="51" name="Straight Connector 50"/>
          <p:cNvCxnSpPr/>
          <p:nvPr/>
        </p:nvCxnSpPr>
        <p:spPr>
          <a:xfrm>
            <a:off x="3779912" y="2636912"/>
            <a:ext cx="6840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283968" y="0"/>
            <a:ext cx="4860032" cy="707886"/>
          </a:xfrm>
          <a:prstGeom prst="rect">
            <a:avLst/>
          </a:prstGeom>
          <a:noFill/>
        </p:spPr>
        <p:txBody>
          <a:bodyPr wrap="square" rtlCol="0">
            <a:spAutoFit/>
          </a:bodyPr>
          <a:lstStyle/>
          <a:p>
            <a:r>
              <a:rPr lang="en-GB" sz="1000" dirty="0" smtClean="0">
                <a:solidFill>
                  <a:srgbClr val="FF0000"/>
                </a:solidFill>
              </a:rPr>
              <a:t>Do you have any data on what level the 1957 event was? We can then make sure the test case is giving us approximately the right levels</a:t>
            </a:r>
          </a:p>
          <a:p>
            <a:endParaRPr lang="en-GB" sz="1000" dirty="0" smtClean="0">
              <a:solidFill>
                <a:srgbClr val="FF0000"/>
              </a:solidFill>
            </a:endParaRPr>
          </a:p>
          <a:p>
            <a:r>
              <a:rPr lang="en-GB" sz="1000" dirty="0" smtClean="0">
                <a:solidFill>
                  <a:srgbClr val="0070C0"/>
                </a:solidFill>
              </a:rPr>
              <a:t>See attached  photos to give an idea</a:t>
            </a:r>
            <a:endParaRPr lang="en-GB" sz="1000" dirty="0">
              <a:solidFill>
                <a:srgbClr val="FF0000"/>
              </a:solidFill>
            </a:endParaRPr>
          </a:p>
        </p:txBody>
      </p:sp>
      <p:grpSp>
        <p:nvGrpSpPr>
          <p:cNvPr id="63" name="Group 62"/>
          <p:cNvGrpSpPr/>
          <p:nvPr/>
        </p:nvGrpSpPr>
        <p:grpSpPr>
          <a:xfrm>
            <a:off x="2051720" y="2636912"/>
            <a:ext cx="440432" cy="144016"/>
            <a:chOff x="2051720" y="2636912"/>
            <a:chExt cx="440432" cy="144016"/>
          </a:xfrm>
        </p:grpSpPr>
        <p:cxnSp>
          <p:nvCxnSpPr>
            <p:cNvPr id="54" name="Straight Connector 53"/>
            <p:cNvCxnSpPr/>
            <p:nvPr/>
          </p:nvCxnSpPr>
          <p:spPr>
            <a:xfrm>
              <a:off x="2051720" y="2636912"/>
              <a:ext cx="144016"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195736" y="2636912"/>
              <a:ext cx="144016"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339752" y="2636912"/>
              <a:ext cx="144016"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051720" y="2636912"/>
              <a:ext cx="152400"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2195736" y="2636912"/>
              <a:ext cx="152400"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2339752" y="2636912"/>
              <a:ext cx="152400"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948264" y="2636912"/>
            <a:ext cx="440432" cy="144016"/>
            <a:chOff x="2051720" y="2636912"/>
            <a:chExt cx="440432" cy="144016"/>
          </a:xfrm>
        </p:grpSpPr>
        <p:cxnSp>
          <p:nvCxnSpPr>
            <p:cNvPr id="65" name="Straight Connector 64"/>
            <p:cNvCxnSpPr/>
            <p:nvPr/>
          </p:nvCxnSpPr>
          <p:spPr>
            <a:xfrm>
              <a:off x="2051720" y="2636912"/>
              <a:ext cx="144016"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195736" y="2636912"/>
              <a:ext cx="144016"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339752" y="2636912"/>
              <a:ext cx="144016"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2051720" y="2636912"/>
              <a:ext cx="152400"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2195736" y="2636912"/>
              <a:ext cx="152400"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2339752" y="2636912"/>
              <a:ext cx="152400"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1" name="Isosceles Triangle 70"/>
          <p:cNvSpPr/>
          <p:nvPr/>
        </p:nvSpPr>
        <p:spPr>
          <a:xfrm rot="10800000">
            <a:off x="5292080" y="1670968"/>
            <a:ext cx="72008" cy="72008"/>
          </a:xfrm>
          <a:prstGeom prst="triangl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Isosceles Triangle 71"/>
          <p:cNvSpPr/>
          <p:nvPr/>
        </p:nvSpPr>
        <p:spPr>
          <a:xfrm rot="10800000">
            <a:off x="5220072" y="1268760"/>
            <a:ext cx="144016" cy="144016"/>
          </a:xfrm>
          <a:prstGeom prst="triangle">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p:cNvSpPr txBox="1"/>
          <p:nvPr/>
        </p:nvSpPr>
        <p:spPr>
          <a:xfrm>
            <a:off x="0" y="0"/>
            <a:ext cx="3100464" cy="369332"/>
          </a:xfrm>
          <a:prstGeom prst="rect">
            <a:avLst/>
          </a:prstGeom>
          <a:noFill/>
        </p:spPr>
        <p:txBody>
          <a:bodyPr wrap="none" rtlCol="0">
            <a:spAutoFit/>
          </a:bodyPr>
          <a:lstStyle/>
          <a:p>
            <a:r>
              <a:rPr lang="en-GB" dirty="0" smtClean="0"/>
              <a:t>Initial conceptual bridge model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23533" t="12237" r="18810" b="2101"/>
          <a:stretch>
            <a:fillRect/>
          </a:stretch>
        </p:blipFill>
        <p:spPr bwMode="auto">
          <a:xfrm>
            <a:off x="1835696" y="548680"/>
            <a:ext cx="5581128" cy="5182476"/>
          </a:xfrm>
          <a:prstGeom prst="rect">
            <a:avLst/>
          </a:prstGeom>
          <a:noFill/>
          <a:ln w="9525">
            <a:noFill/>
            <a:miter lim="800000"/>
            <a:headEnd/>
            <a:tailEnd/>
          </a:ln>
        </p:spPr>
      </p:pic>
      <p:sp>
        <p:nvSpPr>
          <p:cNvPr id="3" name="Oval 2"/>
          <p:cNvSpPr/>
          <p:nvPr/>
        </p:nvSpPr>
        <p:spPr>
          <a:xfrm>
            <a:off x="5148064" y="1916832"/>
            <a:ext cx="2016224" cy="432048"/>
          </a:xfrm>
          <a:prstGeom prst="ellipse">
            <a:avLst/>
          </a:prstGeom>
          <a:no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5" name="Oval 4"/>
          <p:cNvSpPr/>
          <p:nvPr/>
        </p:nvSpPr>
        <p:spPr>
          <a:xfrm>
            <a:off x="5148064" y="2564904"/>
            <a:ext cx="2016224" cy="432048"/>
          </a:xfrm>
          <a:prstGeom prst="ellipse">
            <a:avLst/>
          </a:prstGeom>
          <a:no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 name="Oval 5"/>
          <p:cNvSpPr/>
          <p:nvPr/>
        </p:nvSpPr>
        <p:spPr>
          <a:xfrm>
            <a:off x="5724128" y="5013176"/>
            <a:ext cx="2016224" cy="432048"/>
          </a:xfrm>
          <a:prstGeom prst="ellipse">
            <a:avLst/>
          </a:prstGeom>
          <a:no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Oval 6"/>
          <p:cNvSpPr/>
          <p:nvPr/>
        </p:nvSpPr>
        <p:spPr>
          <a:xfrm>
            <a:off x="1835696" y="5013176"/>
            <a:ext cx="2016224" cy="432048"/>
          </a:xfrm>
          <a:prstGeom prst="ellipse">
            <a:avLst/>
          </a:prstGeom>
          <a:no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p:cNvSpPr/>
          <p:nvPr/>
        </p:nvSpPr>
        <p:spPr>
          <a:xfrm>
            <a:off x="179512" y="188640"/>
            <a:ext cx="8712968" cy="646331"/>
          </a:xfrm>
          <a:prstGeom prst="rect">
            <a:avLst/>
          </a:prstGeom>
        </p:spPr>
        <p:txBody>
          <a:bodyPr wrap="square">
            <a:spAutoFit/>
          </a:bodyPr>
          <a:lstStyle/>
          <a:p>
            <a:endParaRPr lang="en-GB" sz="1200" dirty="0" smtClean="0">
              <a:hlinkClick r:id="rId3"/>
            </a:endParaRPr>
          </a:p>
          <a:p>
            <a:r>
              <a:rPr lang="en-GB" sz="1200" dirty="0" smtClean="0">
                <a:hlinkClick r:id="rId3"/>
              </a:rPr>
              <a:t>http://www.gem-msc.org/Academic%20Output/Academic%20Output%202008/GEM_Bhattacharya-22128-2010-08.pdf</a:t>
            </a:r>
            <a:r>
              <a:rPr lang="en-GB" sz="1200" dirty="0" smtClean="0"/>
              <a:t/>
            </a:r>
            <a:br>
              <a:rPr lang="en-GB" sz="1200" dirty="0" smtClean="0"/>
            </a:br>
            <a:endParaRPr lang="en-GB" sz="1200" dirty="0"/>
          </a:p>
        </p:txBody>
      </p:sp>
      <p:pic>
        <p:nvPicPr>
          <p:cNvPr id="2050" name="Picture 2"/>
          <p:cNvPicPr>
            <a:picLocks noChangeAspect="1" noChangeArrowheads="1"/>
          </p:cNvPicPr>
          <p:nvPr/>
        </p:nvPicPr>
        <p:blipFill>
          <a:blip r:embed="rId4" cstate="print"/>
          <a:srcRect/>
          <a:stretch>
            <a:fillRect/>
          </a:stretch>
        </p:blipFill>
        <p:spPr bwMode="auto">
          <a:xfrm>
            <a:off x="395536" y="5661248"/>
            <a:ext cx="5476875" cy="933450"/>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6516216" y="5733256"/>
            <a:ext cx="1562100" cy="6858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3880.JPG"/>
          <p:cNvPicPr>
            <a:picLocks noChangeAspect="1"/>
          </p:cNvPicPr>
          <p:nvPr/>
        </p:nvPicPr>
        <p:blipFill>
          <a:blip r:embed="rId2" cstate="print"/>
          <a:stretch>
            <a:fillRect/>
          </a:stretch>
        </p:blipFill>
        <p:spPr>
          <a:xfrm>
            <a:off x="395536" y="332656"/>
            <a:ext cx="8028384" cy="6021288"/>
          </a:xfrm>
          <a:prstGeom prst="rect">
            <a:avLst/>
          </a:prstGeom>
        </p:spPr>
      </p:pic>
      <p:cxnSp>
        <p:nvCxnSpPr>
          <p:cNvPr id="4" name="Straight Arrow Connector 3"/>
          <p:cNvCxnSpPr/>
          <p:nvPr/>
        </p:nvCxnSpPr>
        <p:spPr>
          <a:xfrm>
            <a:off x="1475656" y="3140968"/>
            <a:ext cx="5904656" cy="1008112"/>
          </a:xfrm>
          <a:prstGeom prst="straightConnector1">
            <a:avLst/>
          </a:prstGeom>
          <a:ln w="28575">
            <a:headEnd type="triangle"/>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678924">
            <a:off x="3583199" y="3302234"/>
            <a:ext cx="1186543" cy="307777"/>
          </a:xfrm>
          <a:prstGeom prst="rect">
            <a:avLst/>
          </a:prstGeom>
          <a:noFill/>
        </p:spPr>
        <p:txBody>
          <a:bodyPr wrap="none" rtlCol="0">
            <a:spAutoFit/>
          </a:bodyPr>
          <a:lstStyle/>
          <a:p>
            <a:r>
              <a:rPr lang="en-GB" sz="1400" b="1" dirty="0" smtClean="0">
                <a:solidFill>
                  <a:srgbClr val="0070C0"/>
                </a:solidFill>
              </a:rPr>
              <a:t>Width = 25 m</a:t>
            </a:r>
            <a:endParaRPr lang="en-GB" sz="1400" b="1" dirty="0">
              <a:solidFill>
                <a:srgbClr val="0070C0"/>
              </a:solidFill>
            </a:endParaRPr>
          </a:p>
        </p:txBody>
      </p:sp>
      <p:cxnSp>
        <p:nvCxnSpPr>
          <p:cNvPr id="8" name="Straight Arrow Connector 7"/>
          <p:cNvCxnSpPr/>
          <p:nvPr/>
        </p:nvCxnSpPr>
        <p:spPr>
          <a:xfrm>
            <a:off x="1403648" y="2708920"/>
            <a:ext cx="0" cy="92772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39552" y="3014202"/>
            <a:ext cx="936105" cy="523220"/>
          </a:xfrm>
          <a:prstGeom prst="rect">
            <a:avLst/>
          </a:prstGeom>
          <a:noFill/>
        </p:spPr>
        <p:txBody>
          <a:bodyPr wrap="square" rtlCol="0">
            <a:spAutoFit/>
          </a:bodyPr>
          <a:lstStyle/>
          <a:p>
            <a:r>
              <a:rPr lang="en-GB" sz="1400" b="1" dirty="0" smtClean="0">
                <a:solidFill>
                  <a:srgbClr val="0070C0"/>
                </a:solidFill>
              </a:rPr>
              <a:t>soffit =  3.75m</a:t>
            </a:r>
            <a:endParaRPr lang="en-GB" sz="1400" b="1" dirty="0">
              <a:solidFill>
                <a:srgbClr val="0070C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clnBridgeFlood.JP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9912" y="116632"/>
            <a:ext cx="2391360" cy="369332"/>
          </a:xfrm>
          <a:prstGeom prst="rect">
            <a:avLst/>
          </a:prstGeom>
          <a:noFill/>
        </p:spPr>
        <p:txBody>
          <a:bodyPr wrap="none" rtlCol="0">
            <a:spAutoFit/>
          </a:bodyPr>
          <a:lstStyle/>
          <a:p>
            <a:r>
              <a:rPr lang="en-GB" dirty="0" smtClean="0"/>
              <a:t>Actual Test Model Build</a:t>
            </a:r>
          </a:p>
        </p:txBody>
      </p:sp>
      <p:sp>
        <p:nvSpPr>
          <p:cNvPr id="3" name="Rectangle 2"/>
          <p:cNvSpPr/>
          <p:nvPr/>
        </p:nvSpPr>
        <p:spPr>
          <a:xfrm rot="16200000">
            <a:off x="3707904" y="-2043608"/>
            <a:ext cx="1152128" cy="6336704"/>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p:cNvGrpSpPr/>
          <p:nvPr/>
        </p:nvGrpSpPr>
        <p:grpSpPr>
          <a:xfrm>
            <a:off x="1691680" y="2636912"/>
            <a:ext cx="6192688" cy="576064"/>
            <a:chOff x="1691680" y="2636912"/>
            <a:chExt cx="6192688" cy="576064"/>
          </a:xfrm>
        </p:grpSpPr>
        <p:cxnSp>
          <p:nvCxnSpPr>
            <p:cNvPr id="6" name="Straight Connector 5"/>
            <p:cNvCxnSpPr/>
            <p:nvPr/>
          </p:nvCxnSpPr>
          <p:spPr>
            <a:xfrm>
              <a:off x="1691680" y="2636912"/>
              <a:ext cx="2016224" cy="0"/>
            </a:xfrm>
            <a:prstGeom prst="line">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707904" y="2636912"/>
              <a:ext cx="0" cy="576064"/>
            </a:xfrm>
            <a:prstGeom prst="line">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707904" y="3212976"/>
              <a:ext cx="2160240" cy="0"/>
            </a:xfrm>
            <a:prstGeom prst="line">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868144" y="2636912"/>
              <a:ext cx="0" cy="576064"/>
            </a:xfrm>
            <a:prstGeom prst="line">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868144" y="2636912"/>
              <a:ext cx="2016224" cy="0"/>
            </a:xfrm>
            <a:prstGeom prst="line">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1" name="Straight Arrow Connector 10"/>
          <p:cNvCxnSpPr/>
          <p:nvPr/>
        </p:nvCxnSpPr>
        <p:spPr>
          <a:xfrm>
            <a:off x="3707904" y="3429000"/>
            <a:ext cx="2160240"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11960" y="3429000"/>
            <a:ext cx="1031051" cy="276999"/>
          </a:xfrm>
          <a:prstGeom prst="rect">
            <a:avLst/>
          </a:prstGeom>
          <a:noFill/>
        </p:spPr>
        <p:txBody>
          <a:bodyPr wrap="none" rtlCol="0">
            <a:spAutoFit/>
          </a:bodyPr>
          <a:lstStyle/>
          <a:p>
            <a:r>
              <a:rPr lang="en-GB" sz="1200" dirty="0" smtClean="0"/>
              <a:t>Width = 25 m</a:t>
            </a:r>
            <a:endParaRPr lang="en-GB" sz="1200" dirty="0"/>
          </a:p>
        </p:txBody>
      </p:sp>
      <p:sp>
        <p:nvSpPr>
          <p:cNvPr id="13" name="Rectangle 12"/>
          <p:cNvSpPr/>
          <p:nvPr/>
        </p:nvSpPr>
        <p:spPr>
          <a:xfrm>
            <a:off x="3491880" y="620688"/>
            <a:ext cx="216024" cy="2016224"/>
          </a:xfrm>
          <a:prstGeom prst="rect">
            <a:avLst/>
          </a:prstGeom>
          <a:solidFill>
            <a:schemeClr val="accent6">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868144" y="620688"/>
            <a:ext cx="216024" cy="2016224"/>
          </a:xfrm>
          <a:prstGeom prst="rect">
            <a:avLst/>
          </a:prstGeom>
          <a:solidFill>
            <a:schemeClr val="accent6">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p:cNvCxnSpPr/>
          <p:nvPr/>
        </p:nvCxnSpPr>
        <p:spPr>
          <a:xfrm>
            <a:off x="899592" y="548680"/>
            <a:ext cx="0" cy="114374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300192" y="3212976"/>
            <a:ext cx="1397434" cy="276999"/>
          </a:xfrm>
          <a:prstGeom prst="rect">
            <a:avLst/>
          </a:prstGeom>
          <a:noFill/>
        </p:spPr>
        <p:txBody>
          <a:bodyPr wrap="none" rtlCol="0">
            <a:spAutoFit/>
          </a:bodyPr>
          <a:lstStyle/>
          <a:p>
            <a:r>
              <a:rPr lang="en-GB" sz="1200" dirty="0" smtClean="0"/>
              <a:t>Deck depth = 1.5 m</a:t>
            </a:r>
            <a:endParaRPr lang="en-GB" sz="1200" dirty="0"/>
          </a:p>
        </p:txBody>
      </p:sp>
      <p:cxnSp>
        <p:nvCxnSpPr>
          <p:cNvPr id="17" name="Straight Arrow Connector 16"/>
          <p:cNvCxnSpPr/>
          <p:nvPr/>
        </p:nvCxnSpPr>
        <p:spPr>
          <a:xfrm>
            <a:off x="3419872" y="620688"/>
            <a:ext cx="0" cy="200784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907704" y="1916832"/>
            <a:ext cx="1512168" cy="646331"/>
          </a:xfrm>
          <a:prstGeom prst="rect">
            <a:avLst/>
          </a:prstGeom>
          <a:noFill/>
        </p:spPr>
        <p:txBody>
          <a:bodyPr wrap="square" rtlCol="0">
            <a:spAutoFit/>
          </a:bodyPr>
          <a:lstStyle/>
          <a:p>
            <a:r>
              <a:rPr lang="en-GB" sz="1200" dirty="0" smtClean="0"/>
              <a:t>Embankment </a:t>
            </a:r>
          </a:p>
          <a:p>
            <a:r>
              <a:rPr lang="en-GB" sz="1200" dirty="0" smtClean="0"/>
              <a:t>Set to 6 m high to hold levels in bank</a:t>
            </a:r>
            <a:endParaRPr lang="en-GB" sz="1200" dirty="0"/>
          </a:p>
        </p:txBody>
      </p:sp>
      <p:cxnSp>
        <p:nvCxnSpPr>
          <p:cNvPr id="19" name="Straight Arrow Connector 18"/>
          <p:cNvCxnSpPr/>
          <p:nvPr/>
        </p:nvCxnSpPr>
        <p:spPr>
          <a:xfrm>
            <a:off x="6372200" y="1700808"/>
            <a:ext cx="0" cy="1512168"/>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372200" y="1988840"/>
            <a:ext cx="1492203" cy="461665"/>
          </a:xfrm>
          <a:prstGeom prst="rect">
            <a:avLst/>
          </a:prstGeom>
          <a:noFill/>
        </p:spPr>
        <p:txBody>
          <a:bodyPr wrap="none" rtlCol="0">
            <a:spAutoFit/>
          </a:bodyPr>
          <a:lstStyle/>
          <a:p>
            <a:r>
              <a:rPr lang="en-GB" sz="1200" dirty="0" smtClean="0"/>
              <a:t>Soffit level = 3.0 m </a:t>
            </a:r>
          </a:p>
          <a:p>
            <a:r>
              <a:rPr lang="en-GB" sz="1200" dirty="0" smtClean="0"/>
              <a:t>estimate from photo</a:t>
            </a:r>
            <a:endParaRPr lang="en-GB" sz="1200" dirty="0"/>
          </a:p>
        </p:txBody>
      </p:sp>
      <p:cxnSp>
        <p:nvCxnSpPr>
          <p:cNvPr id="21" name="Straight Connector 20"/>
          <p:cNvCxnSpPr/>
          <p:nvPr/>
        </p:nvCxnSpPr>
        <p:spPr>
          <a:xfrm>
            <a:off x="3707904" y="2060848"/>
            <a:ext cx="216024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2" name="Isosceles Triangle 21"/>
          <p:cNvSpPr/>
          <p:nvPr/>
        </p:nvSpPr>
        <p:spPr>
          <a:xfrm rot="10800000">
            <a:off x="5292080" y="1988840"/>
            <a:ext cx="72008" cy="72008"/>
          </a:xfrm>
          <a:prstGeom prst="triangl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p:cNvSpPr txBox="1"/>
          <p:nvPr/>
        </p:nvSpPr>
        <p:spPr>
          <a:xfrm>
            <a:off x="1187624" y="3212976"/>
            <a:ext cx="1383969" cy="461665"/>
          </a:xfrm>
          <a:prstGeom prst="rect">
            <a:avLst/>
          </a:prstGeom>
          <a:noFill/>
        </p:spPr>
        <p:txBody>
          <a:bodyPr wrap="none" rtlCol="0">
            <a:spAutoFit/>
          </a:bodyPr>
          <a:lstStyle/>
          <a:p>
            <a:r>
              <a:rPr lang="en-GB" sz="1200" dirty="0" smtClean="0"/>
              <a:t>Approx. level 2008,</a:t>
            </a:r>
          </a:p>
          <a:p>
            <a:r>
              <a:rPr lang="en-GB" sz="1200" dirty="0" smtClean="0"/>
              <a:t>Q=200 </a:t>
            </a:r>
            <a:r>
              <a:rPr lang="en-GB" sz="1200" dirty="0" err="1" smtClean="0"/>
              <a:t>cumecs</a:t>
            </a:r>
            <a:endParaRPr lang="en-GB" sz="1200" dirty="0"/>
          </a:p>
        </p:txBody>
      </p:sp>
      <p:cxnSp>
        <p:nvCxnSpPr>
          <p:cNvPr id="25" name="Straight Connector 24"/>
          <p:cNvCxnSpPr/>
          <p:nvPr/>
        </p:nvCxnSpPr>
        <p:spPr>
          <a:xfrm>
            <a:off x="539552" y="1124744"/>
            <a:ext cx="8280920" cy="0"/>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524328" y="908720"/>
            <a:ext cx="1383969" cy="461665"/>
          </a:xfrm>
          <a:prstGeom prst="rect">
            <a:avLst/>
          </a:prstGeom>
          <a:noFill/>
        </p:spPr>
        <p:txBody>
          <a:bodyPr wrap="none" rtlCol="0">
            <a:spAutoFit/>
          </a:bodyPr>
          <a:lstStyle/>
          <a:p>
            <a:r>
              <a:rPr lang="en-GB" sz="1200" dirty="0" smtClean="0"/>
              <a:t>Approx. level 1957,</a:t>
            </a:r>
          </a:p>
          <a:p>
            <a:r>
              <a:rPr lang="en-GB" sz="1200" dirty="0" smtClean="0"/>
              <a:t> Q=450 </a:t>
            </a:r>
            <a:r>
              <a:rPr lang="en-GB" sz="1200" dirty="0" err="1" smtClean="0"/>
              <a:t>cumecs</a:t>
            </a:r>
            <a:endParaRPr lang="en-GB" sz="1200" dirty="0"/>
          </a:p>
        </p:txBody>
      </p:sp>
      <p:cxnSp>
        <p:nvCxnSpPr>
          <p:cNvPr id="27" name="Straight Connector 26"/>
          <p:cNvCxnSpPr/>
          <p:nvPr/>
        </p:nvCxnSpPr>
        <p:spPr>
          <a:xfrm>
            <a:off x="5940152" y="3212976"/>
            <a:ext cx="6840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051720" y="2636912"/>
            <a:ext cx="440432" cy="144016"/>
            <a:chOff x="2051720" y="2636912"/>
            <a:chExt cx="440432" cy="144016"/>
          </a:xfrm>
        </p:grpSpPr>
        <p:cxnSp>
          <p:nvCxnSpPr>
            <p:cNvPr id="29" name="Straight Connector 28"/>
            <p:cNvCxnSpPr/>
            <p:nvPr/>
          </p:nvCxnSpPr>
          <p:spPr>
            <a:xfrm>
              <a:off x="2051720" y="2636912"/>
              <a:ext cx="144016"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195736" y="2636912"/>
              <a:ext cx="144016"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339752" y="2636912"/>
              <a:ext cx="144016"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051720" y="2636912"/>
              <a:ext cx="152400"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195736" y="2636912"/>
              <a:ext cx="152400"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339752" y="2636912"/>
              <a:ext cx="152400"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6948264" y="2636912"/>
            <a:ext cx="440432" cy="144016"/>
            <a:chOff x="2051720" y="2636912"/>
            <a:chExt cx="440432" cy="144016"/>
          </a:xfrm>
        </p:grpSpPr>
        <p:cxnSp>
          <p:nvCxnSpPr>
            <p:cNvPr id="36" name="Straight Connector 35"/>
            <p:cNvCxnSpPr/>
            <p:nvPr/>
          </p:nvCxnSpPr>
          <p:spPr>
            <a:xfrm>
              <a:off x="2051720" y="2636912"/>
              <a:ext cx="144016"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195736" y="2636912"/>
              <a:ext cx="144016"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339752" y="2636912"/>
              <a:ext cx="144016"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051720" y="2636912"/>
              <a:ext cx="152400"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2195736" y="2636912"/>
              <a:ext cx="152400"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339752" y="2636912"/>
              <a:ext cx="152400" cy="14401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2" name="Isosceles Triangle 41"/>
          <p:cNvSpPr/>
          <p:nvPr/>
        </p:nvSpPr>
        <p:spPr>
          <a:xfrm rot="10800000">
            <a:off x="5292080" y="1052736"/>
            <a:ext cx="72008" cy="72008"/>
          </a:xfrm>
          <a:prstGeom prst="triangl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p:cNvSpPr txBox="1"/>
          <p:nvPr/>
        </p:nvSpPr>
        <p:spPr>
          <a:xfrm>
            <a:off x="395536" y="4149080"/>
            <a:ext cx="4385560" cy="1754326"/>
          </a:xfrm>
          <a:prstGeom prst="rect">
            <a:avLst/>
          </a:prstGeom>
          <a:noFill/>
        </p:spPr>
        <p:txBody>
          <a:bodyPr wrap="none" rtlCol="0">
            <a:spAutoFit/>
          </a:bodyPr>
          <a:lstStyle/>
          <a:p>
            <a:r>
              <a:rPr lang="en-GB" sz="1200" dirty="0" smtClean="0"/>
              <a:t>(1) Bed slope, 0.00788 m/m, so for 10km reach, 78.8m </a:t>
            </a:r>
            <a:r>
              <a:rPr lang="en-GB" sz="1200" dirty="0" err="1" smtClean="0"/>
              <a:t>deltaY</a:t>
            </a:r>
            <a:r>
              <a:rPr lang="en-GB" sz="1200" dirty="0" smtClean="0"/>
              <a:t>.</a:t>
            </a:r>
          </a:p>
          <a:p>
            <a:r>
              <a:rPr lang="en-GB" sz="1200" dirty="0" smtClean="0"/>
              <a:t>(2) Assume same slope for “normal” d/s boundary condition</a:t>
            </a:r>
          </a:p>
          <a:p>
            <a:r>
              <a:rPr lang="en-GB" sz="1200" dirty="0" smtClean="0"/>
              <a:t>(3) Steady state run with profile 1= 180 </a:t>
            </a:r>
            <a:r>
              <a:rPr lang="en-GB" sz="1200" dirty="0" err="1" smtClean="0"/>
              <a:t>cumecs</a:t>
            </a:r>
            <a:r>
              <a:rPr lang="en-GB" sz="1200" dirty="0" smtClean="0"/>
              <a:t> (2008 event)</a:t>
            </a:r>
          </a:p>
          <a:p>
            <a:r>
              <a:rPr lang="en-GB" sz="1200" dirty="0" smtClean="0"/>
              <a:t>(4) Steady state run with profile 2= 450 </a:t>
            </a:r>
            <a:r>
              <a:rPr lang="en-GB" sz="1200" dirty="0" err="1" smtClean="0"/>
              <a:t>cumecs</a:t>
            </a:r>
            <a:r>
              <a:rPr lang="en-GB" sz="1200" dirty="0" smtClean="0"/>
              <a:t> (1957 event)</a:t>
            </a:r>
          </a:p>
          <a:p>
            <a:r>
              <a:rPr lang="en-GB" sz="1200" dirty="0" smtClean="0"/>
              <a:t>(5) </a:t>
            </a:r>
            <a:r>
              <a:rPr lang="en-GB" sz="1200" dirty="0" err="1" smtClean="0"/>
              <a:t>Hecras</a:t>
            </a:r>
            <a:r>
              <a:rPr lang="en-GB" sz="1200" dirty="0" smtClean="0"/>
              <a:t> set to model pressure an weir flow once soffit is reached</a:t>
            </a:r>
          </a:p>
          <a:p>
            <a:r>
              <a:rPr lang="en-GB" sz="1200" dirty="0" smtClean="0"/>
              <a:t>(6) </a:t>
            </a:r>
            <a:r>
              <a:rPr lang="en-GB" sz="1200" dirty="0" err="1" smtClean="0"/>
              <a:t>Mannings</a:t>
            </a:r>
            <a:r>
              <a:rPr lang="en-GB" sz="1200" dirty="0" smtClean="0"/>
              <a:t> set to 0.04 – rough cobbled bed?</a:t>
            </a:r>
          </a:p>
          <a:p>
            <a:r>
              <a:rPr lang="en-GB" sz="1200" dirty="0" smtClean="0"/>
              <a:t>(7) Bridge is at centre of model (5000 m)</a:t>
            </a:r>
          </a:p>
          <a:p>
            <a:endParaRPr lang="en-GB" sz="1200" dirty="0" smtClean="0"/>
          </a:p>
          <a:p>
            <a:endParaRPr lang="en-GB" sz="1200" dirty="0"/>
          </a:p>
        </p:txBody>
      </p:sp>
      <p:sp>
        <p:nvSpPr>
          <p:cNvPr id="48" name="TextBox 47"/>
          <p:cNvSpPr txBox="1"/>
          <p:nvPr/>
        </p:nvSpPr>
        <p:spPr>
          <a:xfrm>
            <a:off x="179512" y="908720"/>
            <a:ext cx="1512168" cy="830997"/>
          </a:xfrm>
          <a:prstGeom prst="rect">
            <a:avLst/>
          </a:prstGeom>
          <a:noFill/>
        </p:spPr>
        <p:txBody>
          <a:bodyPr wrap="square" rtlCol="0">
            <a:spAutoFit/>
          </a:bodyPr>
          <a:lstStyle/>
          <a:p>
            <a:r>
              <a:rPr lang="en-GB" sz="1200" dirty="0" smtClean="0"/>
              <a:t>Set deck to 3 m deep to ensure all flow goes under the bridge</a:t>
            </a:r>
            <a:endParaRPr lang="en-GB" sz="1200" dirty="0"/>
          </a:p>
        </p:txBody>
      </p:sp>
      <p:sp>
        <p:nvSpPr>
          <p:cNvPr id="49" name="Rectangle 48"/>
          <p:cNvSpPr/>
          <p:nvPr/>
        </p:nvSpPr>
        <p:spPr>
          <a:xfrm>
            <a:off x="4427984" y="5805264"/>
            <a:ext cx="4572000" cy="830997"/>
          </a:xfrm>
          <a:prstGeom prst="rect">
            <a:avLst/>
          </a:prstGeom>
        </p:spPr>
        <p:txBody>
          <a:bodyPr>
            <a:spAutoFit/>
          </a:bodyPr>
          <a:lstStyle/>
          <a:p>
            <a:r>
              <a:rPr lang="en-GB" sz="1200" dirty="0" smtClean="0"/>
              <a:t>Initial modelling with all flow going under bridge (</a:t>
            </a:r>
            <a:r>
              <a:rPr lang="en-GB" sz="1200" dirty="0" err="1" smtClean="0"/>
              <a:t>ie</a:t>
            </a:r>
            <a:r>
              <a:rPr lang="en-GB" sz="1200" dirty="0" smtClean="0"/>
              <a:t> no weir flow over deck as equation not implemented yet) and 1957 photo some water can go through holes in bridge sides, but mostly the deck sides are an obstruction to flow so better to model closed.</a:t>
            </a:r>
            <a:endParaRPr lang="en-GB"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3528" y="1124744"/>
            <a:ext cx="8352928" cy="2492990"/>
          </a:xfrm>
          <a:prstGeom prst="rect">
            <a:avLst/>
          </a:prstGeom>
        </p:spPr>
        <p:txBody>
          <a:bodyPr wrap="square">
            <a:spAutoFit/>
          </a:bodyPr>
          <a:lstStyle/>
          <a:p>
            <a:r>
              <a:rPr lang="en-GB" sz="1200" dirty="0" smtClean="0"/>
              <a:t>Modelling of bridges can be complex. See </a:t>
            </a:r>
            <a:r>
              <a:rPr lang="en-GB" sz="1200" dirty="0" err="1" smtClean="0"/>
              <a:t>Hecras</a:t>
            </a:r>
            <a:r>
              <a:rPr lang="en-GB" sz="1200" dirty="0" smtClean="0"/>
              <a:t> hydraulic reference manual, Chapter 5 for more details (http://www.hec.usace.army.mil/software/hec-ras/documents/hydref/chap05.pdf). </a:t>
            </a:r>
          </a:p>
          <a:p>
            <a:r>
              <a:rPr lang="en-GB" sz="1200" dirty="0" smtClean="0"/>
              <a:t>However, what it boils down to is accounting for the obstruction of the bridge to normal flow, raising water levels upstream. There are two main methods to do this in </a:t>
            </a:r>
            <a:r>
              <a:rPr lang="en-GB" sz="1200" dirty="0" err="1" smtClean="0"/>
              <a:t>hecras</a:t>
            </a:r>
            <a:r>
              <a:rPr lang="en-GB" sz="1200" dirty="0" smtClean="0"/>
              <a:t>, the energy method and the pressure flow method. </a:t>
            </a:r>
          </a:p>
          <a:p>
            <a:endParaRPr lang="en-GB" sz="1200" dirty="0" smtClean="0"/>
          </a:p>
          <a:p>
            <a:pPr marL="228600" indent="-228600">
              <a:buAutoNum type="arabicParenBoth"/>
            </a:pPr>
            <a:r>
              <a:rPr lang="en-GB" sz="1200" dirty="0" smtClean="0"/>
              <a:t>The energy method carries out a standard energy calculation as for a normal cross-section, but uses the obstruction of the bridge to recalculate the flow area and wetted perimeter, thus restricting flow.</a:t>
            </a:r>
          </a:p>
          <a:p>
            <a:pPr marL="228600" indent="-228600">
              <a:buAutoNum type="arabicParenBoth"/>
            </a:pPr>
            <a:r>
              <a:rPr lang="en-GB" sz="1200" dirty="0" smtClean="0"/>
              <a:t>The pressure flow method assumes the flow is controlled through the bridge opening in a way similar to an orifice. This means that the orifice equation can be used to calculate the flow through the opening.</a:t>
            </a:r>
          </a:p>
          <a:p>
            <a:pPr marL="228600" indent="-228600">
              <a:buAutoNum type="arabicParenBoth"/>
            </a:pPr>
            <a:r>
              <a:rPr lang="en-GB" sz="1200" dirty="0" smtClean="0"/>
              <a:t>There are other empirically based methods as well, but these tend to be specialised to particular types of bridges under certain conditions and in certain countries (</a:t>
            </a:r>
            <a:r>
              <a:rPr lang="en-GB" sz="1200" dirty="0" err="1" smtClean="0"/>
              <a:t>eg</a:t>
            </a:r>
            <a:r>
              <a:rPr lang="en-GB" sz="1200" dirty="0" smtClean="0"/>
              <a:t> USA)  so are not really useful for us in </a:t>
            </a:r>
            <a:r>
              <a:rPr lang="en-GB" sz="1200" dirty="0" err="1" smtClean="0"/>
              <a:t>lisflood</a:t>
            </a:r>
            <a:r>
              <a:rPr lang="en-GB" sz="1200" dirty="0" smtClean="0"/>
              <a:t>. From experience, most models will use the first 2 approaches.</a:t>
            </a:r>
          </a:p>
          <a:p>
            <a:pPr marL="228600" indent="-228600">
              <a:buAutoNum type="arabicParenBoth"/>
            </a:pPr>
            <a:endParaRPr lang="en-GB" sz="1200" dirty="0" smtClean="0"/>
          </a:p>
        </p:txBody>
      </p:sp>
      <p:sp>
        <p:nvSpPr>
          <p:cNvPr id="4" name="TextBox 3"/>
          <p:cNvSpPr txBox="1"/>
          <p:nvPr/>
        </p:nvSpPr>
        <p:spPr>
          <a:xfrm>
            <a:off x="2195736" y="188640"/>
            <a:ext cx="2656561" cy="369332"/>
          </a:xfrm>
          <a:prstGeom prst="rect">
            <a:avLst/>
          </a:prstGeom>
          <a:noFill/>
        </p:spPr>
        <p:txBody>
          <a:bodyPr wrap="none" rtlCol="0">
            <a:spAutoFit/>
          </a:bodyPr>
          <a:lstStyle/>
          <a:p>
            <a:r>
              <a:rPr lang="en-GB" dirty="0" smtClean="0"/>
              <a:t>Bridge modelling methods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03570" y="1124744"/>
            <a:ext cx="8840430" cy="4919468"/>
          </a:xfrm>
          <a:prstGeom prst="rect">
            <a:avLst/>
          </a:prstGeom>
          <a:noFill/>
          <a:ln w="9525">
            <a:noFill/>
            <a:miter lim="800000"/>
            <a:headEnd/>
            <a:tailEnd/>
          </a:ln>
        </p:spPr>
      </p:pic>
      <p:sp>
        <p:nvSpPr>
          <p:cNvPr id="3" name="TextBox 2"/>
          <p:cNvSpPr txBox="1"/>
          <p:nvPr/>
        </p:nvSpPr>
        <p:spPr>
          <a:xfrm>
            <a:off x="1115616" y="260648"/>
            <a:ext cx="6169959" cy="369332"/>
          </a:xfrm>
          <a:prstGeom prst="rect">
            <a:avLst/>
          </a:prstGeom>
          <a:noFill/>
        </p:spPr>
        <p:txBody>
          <a:bodyPr wrap="none" rtlCol="0">
            <a:spAutoFit/>
          </a:bodyPr>
          <a:lstStyle/>
          <a:p>
            <a:r>
              <a:rPr lang="en-GB" dirty="0" smtClean="0"/>
              <a:t>Observed water depth @ bridge for 2008 ~2.2 m for 180 </a:t>
            </a:r>
            <a:r>
              <a:rPr lang="en-GB" dirty="0" err="1" smtClean="0"/>
              <a:t>cumecs</a:t>
            </a:r>
            <a:endParaRPr lang="en-GB" dirty="0"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692696"/>
            <a:ext cx="8981803" cy="4099346"/>
          </a:xfrm>
          <a:prstGeom prst="rect">
            <a:avLst/>
          </a:prstGeom>
          <a:noFill/>
          <a:ln w="9525">
            <a:noFill/>
            <a:miter lim="800000"/>
            <a:headEnd/>
            <a:tailEnd/>
          </a:ln>
        </p:spPr>
      </p:pic>
      <p:sp>
        <p:nvSpPr>
          <p:cNvPr id="5" name="TextBox 4"/>
          <p:cNvSpPr txBox="1"/>
          <p:nvPr/>
        </p:nvSpPr>
        <p:spPr>
          <a:xfrm>
            <a:off x="3779912" y="116632"/>
            <a:ext cx="2156616" cy="369332"/>
          </a:xfrm>
          <a:prstGeom prst="rect">
            <a:avLst/>
          </a:prstGeom>
          <a:noFill/>
        </p:spPr>
        <p:txBody>
          <a:bodyPr wrap="none" rtlCol="0">
            <a:spAutoFit/>
          </a:bodyPr>
          <a:lstStyle/>
          <a:p>
            <a:r>
              <a:rPr lang="en-GB" dirty="0" err="1" smtClean="0"/>
              <a:t>Hecras</a:t>
            </a:r>
            <a:r>
              <a:rPr lang="en-GB" dirty="0" smtClean="0"/>
              <a:t> Model results</a:t>
            </a:r>
          </a:p>
        </p:txBody>
      </p:sp>
      <p:sp>
        <p:nvSpPr>
          <p:cNvPr id="6" name="Rectangle 5"/>
          <p:cNvSpPr/>
          <p:nvPr/>
        </p:nvSpPr>
        <p:spPr>
          <a:xfrm>
            <a:off x="251520" y="4869160"/>
            <a:ext cx="8676456" cy="1754326"/>
          </a:xfrm>
          <a:prstGeom prst="rect">
            <a:avLst/>
          </a:prstGeom>
        </p:spPr>
        <p:txBody>
          <a:bodyPr wrap="square">
            <a:spAutoFit/>
          </a:bodyPr>
          <a:lstStyle/>
          <a:p>
            <a:pPr marL="228600" indent="-228600">
              <a:buAutoNum type="arabicParenBoth"/>
            </a:pPr>
            <a:r>
              <a:rPr lang="en-GB" sz="1200" dirty="0" smtClean="0"/>
              <a:t>Flow depth under bridge is 2.14 m for 180cumecs (2008). Seems to match the observed levels quoted in report, but they do not come close to the bridge soffit so maybe we have the soffit level of the bridge wrong? Might be worth getting some better measurements for the real model. Channel mean velocity  = 3.33 m/s Fr = 0.72. </a:t>
            </a:r>
          </a:p>
          <a:p>
            <a:pPr marL="228600" indent="-228600">
              <a:buAutoNum type="arabicParenBoth"/>
            </a:pPr>
            <a:r>
              <a:rPr lang="en-GB" sz="1200" dirty="0" smtClean="0"/>
              <a:t>Flow depth away from bridge is 3.92 m for 450 </a:t>
            </a:r>
            <a:r>
              <a:rPr lang="en-GB" sz="1200" dirty="0" err="1" smtClean="0"/>
              <a:t>cumecs</a:t>
            </a:r>
            <a:r>
              <a:rPr lang="en-GB" sz="1200" dirty="0" smtClean="0"/>
              <a:t> (1957). Flow depth just upstream of bridge is 5.27m. Note the bridge causes afflux (backwater) approximately 500-600 m upstream of the bridge. This simple model assumes no flow escapes channel, so levels may be overestimated. In addition there is some uncertainty about the soffit level of the bridge relative to the bed and this will be critical to modelling levels correctly in the full model. But for the purposes of testing the bridge code in </a:t>
            </a:r>
            <a:r>
              <a:rPr lang="en-GB" sz="1200" dirty="0" err="1" smtClean="0"/>
              <a:t>lisflood</a:t>
            </a:r>
            <a:r>
              <a:rPr lang="en-GB" sz="1200" dirty="0" smtClean="0"/>
              <a:t> this should be fine. Channel mean velocity  = 4.6 m/s Fr = 0.74. Velocity  through bridge = 4.8 m/s.</a:t>
            </a:r>
          </a:p>
          <a:p>
            <a:pPr marL="228600" indent="-228600">
              <a:buAutoNum type="arabicParenBoth"/>
            </a:pPr>
            <a:endParaRPr lang="en-GB" sz="1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21611" t="25550" r="23183" b="11101"/>
          <a:stretch>
            <a:fillRect/>
          </a:stretch>
        </p:blipFill>
        <p:spPr bwMode="auto">
          <a:xfrm>
            <a:off x="215516" y="512676"/>
            <a:ext cx="8663835" cy="558062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2636912"/>
            <a:ext cx="8910216" cy="2065518"/>
          </a:xfrm>
          <a:prstGeom prst="rect">
            <a:avLst/>
          </a:prstGeom>
          <a:noFill/>
          <a:ln w="9525">
            <a:noFill/>
            <a:miter lim="800000"/>
            <a:headEnd/>
            <a:tailEnd/>
          </a:ln>
          <a:effectLst/>
        </p:spPr>
      </p:pic>
      <p:sp>
        <p:nvSpPr>
          <p:cNvPr id="6" name="TextBox 5"/>
          <p:cNvSpPr txBox="1"/>
          <p:nvPr/>
        </p:nvSpPr>
        <p:spPr>
          <a:xfrm>
            <a:off x="3779912" y="116632"/>
            <a:ext cx="2250616" cy="369332"/>
          </a:xfrm>
          <a:prstGeom prst="rect">
            <a:avLst/>
          </a:prstGeom>
          <a:noFill/>
        </p:spPr>
        <p:txBody>
          <a:bodyPr wrap="none" rtlCol="0">
            <a:spAutoFit/>
          </a:bodyPr>
          <a:lstStyle/>
          <a:p>
            <a:r>
              <a:rPr lang="en-GB" dirty="0" err="1" smtClean="0"/>
              <a:t>Lisflood</a:t>
            </a:r>
            <a:r>
              <a:rPr lang="en-GB" dirty="0" smtClean="0"/>
              <a:t> Model results</a:t>
            </a:r>
          </a:p>
        </p:txBody>
      </p:sp>
      <p:sp>
        <p:nvSpPr>
          <p:cNvPr id="7" name="Rectangle 6"/>
          <p:cNvSpPr/>
          <p:nvPr/>
        </p:nvSpPr>
        <p:spPr>
          <a:xfrm>
            <a:off x="251520" y="4869160"/>
            <a:ext cx="8676456" cy="1200329"/>
          </a:xfrm>
          <a:prstGeom prst="rect">
            <a:avLst/>
          </a:prstGeom>
        </p:spPr>
        <p:txBody>
          <a:bodyPr wrap="square">
            <a:spAutoFit/>
          </a:bodyPr>
          <a:lstStyle/>
          <a:p>
            <a:pPr marL="228600" indent="-228600">
              <a:buAutoNum type="arabicParenBoth"/>
            </a:pPr>
            <a:r>
              <a:rPr lang="en-GB" sz="1200" dirty="0" smtClean="0"/>
              <a:t>Initial results show a ~0.5 m difference between </a:t>
            </a:r>
            <a:r>
              <a:rPr lang="en-GB" sz="1200" dirty="0" err="1" smtClean="0"/>
              <a:t>lisflood</a:t>
            </a:r>
            <a:r>
              <a:rPr lang="en-GB" sz="1200" dirty="0" smtClean="0"/>
              <a:t> and </a:t>
            </a:r>
            <a:r>
              <a:rPr lang="en-GB" sz="1200" dirty="0" err="1" smtClean="0"/>
              <a:t>hecras</a:t>
            </a:r>
            <a:r>
              <a:rPr lang="en-GB" sz="1200" dirty="0" smtClean="0"/>
              <a:t> levels. This is due to the initial </a:t>
            </a:r>
            <a:r>
              <a:rPr lang="en-GB" sz="1200" dirty="0" err="1" smtClean="0"/>
              <a:t>implimentation</a:t>
            </a:r>
            <a:r>
              <a:rPr lang="en-GB" sz="1200" dirty="0" smtClean="0"/>
              <a:t> of the orifice equation ignoring the </a:t>
            </a:r>
            <a:r>
              <a:rPr lang="en-GB" sz="1200" dirty="0" err="1" smtClean="0"/>
              <a:t>enregy</a:t>
            </a:r>
            <a:r>
              <a:rPr lang="en-GB" sz="1200" dirty="0" smtClean="0"/>
              <a:t> gradient component. In this case upstream V is high (~3.32 m/s) so energy gradient level (V^2/2g) is important +0.5 m.</a:t>
            </a:r>
          </a:p>
          <a:p>
            <a:pPr marL="228600" indent="-228600">
              <a:buAutoNum type="arabicParenBoth"/>
            </a:pPr>
            <a:r>
              <a:rPr lang="en-GB" sz="1200" dirty="0" smtClean="0"/>
              <a:t>Adding this to the </a:t>
            </a:r>
            <a:r>
              <a:rPr lang="en-GB" sz="1200" dirty="0" err="1" smtClean="0"/>
              <a:t>lisflood</a:t>
            </a:r>
            <a:r>
              <a:rPr lang="en-GB" sz="1200" dirty="0" smtClean="0"/>
              <a:t> code now provides a better match to </a:t>
            </a:r>
            <a:r>
              <a:rPr lang="en-GB" sz="1200" dirty="0" err="1" smtClean="0"/>
              <a:t>hecras</a:t>
            </a:r>
            <a:r>
              <a:rPr lang="en-GB" sz="1200" dirty="0" smtClean="0"/>
              <a:t>. There is still some discrepancy between how far upstream the effect of the bridge propagates due to </a:t>
            </a:r>
            <a:r>
              <a:rPr lang="en-GB" sz="1200" dirty="0" err="1" smtClean="0"/>
              <a:t>lisflood</a:t>
            </a:r>
            <a:r>
              <a:rPr lang="en-GB" sz="1200" dirty="0" smtClean="0"/>
              <a:t> inertial cal. not being the full SV like </a:t>
            </a:r>
            <a:r>
              <a:rPr lang="en-GB" sz="1200" dirty="0" err="1" smtClean="0"/>
              <a:t>hecras</a:t>
            </a:r>
            <a:r>
              <a:rPr lang="en-GB" sz="1200" dirty="0" smtClean="0"/>
              <a:t>.</a:t>
            </a:r>
          </a:p>
          <a:p>
            <a:pPr marL="228600" indent="-228600">
              <a:buAutoNum type="arabicParenBoth"/>
            </a:pPr>
            <a:endParaRPr lang="en-GB" sz="1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27784" y="188640"/>
            <a:ext cx="4470455" cy="369332"/>
          </a:xfrm>
          <a:prstGeom prst="rect">
            <a:avLst/>
          </a:prstGeom>
          <a:noFill/>
        </p:spPr>
        <p:txBody>
          <a:bodyPr wrap="none" rtlCol="0">
            <a:spAutoFit/>
          </a:bodyPr>
          <a:lstStyle/>
          <a:p>
            <a:r>
              <a:rPr lang="en-GB" dirty="0" err="1" smtClean="0"/>
              <a:t>Uber</a:t>
            </a:r>
            <a:r>
              <a:rPr lang="en-GB" dirty="0" smtClean="0"/>
              <a:t> 4 way test model with bridges and weirs</a:t>
            </a:r>
          </a:p>
        </p:txBody>
      </p:sp>
      <p:pic>
        <p:nvPicPr>
          <p:cNvPr id="1026" name="Picture 2"/>
          <p:cNvPicPr>
            <a:picLocks noChangeAspect="1" noChangeArrowheads="1"/>
          </p:cNvPicPr>
          <p:nvPr/>
        </p:nvPicPr>
        <p:blipFill>
          <a:blip r:embed="rId2" cstate="print"/>
          <a:srcRect/>
          <a:stretch>
            <a:fillRect/>
          </a:stretch>
        </p:blipFill>
        <p:spPr bwMode="auto">
          <a:xfrm>
            <a:off x="755576" y="620688"/>
            <a:ext cx="7539708" cy="4092984"/>
          </a:xfrm>
          <a:prstGeom prst="rect">
            <a:avLst/>
          </a:prstGeom>
          <a:noFill/>
          <a:ln w="9525">
            <a:noFill/>
            <a:miter lim="800000"/>
            <a:headEnd/>
            <a:tailEnd/>
          </a:ln>
        </p:spPr>
      </p:pic>
      <p:cxnSp>
        <p:nvCxnSpPr>
          <p:cNvPr id="5" name="Straight Arrow Connector 4"/>
          <p:cNvCxnSpPr/>
          <p:nvPr/>
        </p:nvCxnSpPr>
        <p:spPr>
          <a:xfrm flipH="1" flipV="1">
            <a:off x="3059832" y="3717032"/>
            <a:ext cx="360040"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347864" y="4005064"/>
            <a:ext cx="596189" cy="369332"/>
          </a:xfrm>
          <a:prstGeom prst="rect">
            <a:avLst/>
          </a:prstGeom>
          <a:noFill/>
        </p:spPr>
        <p:txBody>
          <a:bodyPr wrap="none" rtlCol="0">
            <a:spAutoFit/>
          </a:bodyPr>
          <a:lstStyle/>
          <a:p>
            <a:r>
              <a:rPr lang="en-GB" dirty="0" smtClean="0"/>
              <a:t>weir</a:t>
            </a:r>
            <a:endParaRPr lang="en-GB" dirty="0"/>
          </a:p>
        </p:txBody>
      </p:sp>
      <p:cxnSp>
        <p:nvCxnSpPr>
          <p:cNvPr id="8" name="Straight Arrow Connector 7"/>
          <p:cNvCxnSpPr/>
          <p:nvPr/>
        </p:nvCxnSpPr>
        <p:spPr>
          <a:xfrm flipH="1" flipV="1">
            <a:off x="5004048" y="2852936"/>
            <a:ext cx="360040"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292080" y="3140968"/>
            <a:ext cx="783869" cy="369332"/>
          </a:xfrm>
          <a:prstGeom prst="rect">
            <a:avLst/>
          </a:prstGeom>
          <a:noFill/>
        </p:spPr>
        <p:txBody>
          <a:bodyPr wrap="none" rtlCol="0">
            <a:spAutoFit/>
          </a:bodyPr>
          <a:lstStyle/>
          <a:p>
            <a:r>
              <a:rPr lang="en-GB" dirty="0" smtClean="0"/>
              <a:t>bridge</a:t>
            </a:r>
            <a:endParaRPr lang="en-GB" dirty="0"/>
          </a:p>
        </p:txBody>
      </p:sp>
      <p:sp>
        <p:nvSpPr>
          <p:cNvPr id="10" name="Rectangle 9"/>
          <p:cNvSpPr/>
          <p:nvPr/>
        </p:nvSpPr>
        <p:spPr>
          <a:xfrm>
            <a:off x="251520" y="4869160"/>
            <a:ext cx="8676456" cy="1569660"/>
          </a:xfrm>
          <a:prstGeom prst="rect">
            <a:avLst/>
          </a:prstGeom>
        </p:spPr>
        <p:txBody>
          <a:bodyPr wrap="square">
            <a:spAutoFit/>
          </a:bodyPr>
          <a:lstStyle/>
          <a:p>
            <a:pPr marL="228600" indent="-228600"/>
            <a:r>
              <a:rPr lang="en-GB" sz="1200" dirty="0" smtClean="0"/>
              <a:t>Plan</a:t>
            </a:r>
          </a:p>
          <a:p>
            <a:pPr marL="228600" indent="-228600">
              <a:buAutoNum type="arabicParenBoth"/>
            </a:pPr>
            <a:r>
              <a:rPr lang="en-GB" sz="1200" dirty="0" smtClean="0"/>
              <a:t>Create channel, with bridge and weir on 30,000m long and slope 0.001. create </a:t>
            </a:r>
            <a:r>
              <a:rPr lang="en-GB" sz="1200" dirty="0" err="1" smtClean="0"/>
              <a:t>lisfood</a:t>
            </a:r>
            <a:r>
              <a:rPr lang="en-GB" sz="1200" dirty="0" smtClean="0"/>
              <a:t> test model with 4 of these channels that are identical except that they flow in the 4 different directions from the centre of the model N,S,W&amp;E.</a:t>
            </a:r>
          </a:p>
          <a:p>
            <a:pPr marL="228600" indent="-228600">
              <a:buAutoNum type="arabicParenBoth"/>
            </a:pPr>
            <a:r>
              <a:rPr lang="en-GB" sz="1200" dirty="0" smtClean="0"/>
              <a:t>Initial problems with single centre point input and SGC boundary conditions.</a:t>
            </a:r>
          </a:p>
          <a:p>
            <a:pPr marL="228600" indent="-228600">
              <a:buAutoNum type="arabicParenBoth"/>
            </a:pPr>
            <a:r>
              <a:rPr lang="en-GB" sz="1200" dirty="0" smtClean="0"/>
              <a:t>Also can we have a normal 2d channel and SGC test case the same?</a:t>
            </a:r>
          </a:p>
          <a:p>
            <a:pPr marL="228600" indent="-228600">
              <a:buAutoNum type="arabicParenBoth"/>
            </a:pPr>
            <a:endParaRPr lang="en-GB" sz="1200" dirty="0" smtClean="0"/>
          </a:p>
          <a:p>
            <a:pPr marL="228600" indent="-228600">
              <a:buAutoNum type="arabicParenBoth"/>
            </a:pPr>
            <a:r>
              <a:rPr lang="en-GB" sz="1200" dirty="0" smtClean="0"/>
              <a:t>Building some simple 2 channel tests without the bridges and weirs to test plain channels. Problems with mass balance when </a:t>
            </a:r>
            <a:r>
              <a:rPr lang="en-GB" sz="1200" dirty="0" err="1" smtClean="0"/>
              <a:t>inputing</a:t>
            </a:r>
            <a:r>
              <a:rPr lang="en-GB" sz="1200" dirty="0" smtClean="0"/>
              <a:t> 4 channels flow in centre cell to split 4 ways, end up creating mass in the model although it is equal in each channel.</a:t>
            </a:r>
            <a:endParaRPr lang="en-GB" sz="1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4566702" y="2636912"/>
            <a:ext cx="4577297" cy="4221088"/>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0" y="2636912"/>
            <a:ext cx="4577298" cy="4221088"/>
          </a:xfrm>
          <a:prstGeom prst="rect">
            <a:avLst/>
          </a:prstGeom>
          <a:noFill/>
          <a:ln w="9525">
            <a:noFill/>
            <a:miter lim="800000"/>
            <a:headEnd/>
            <a:tailEnd/>
          </a:ln>
        </p:spPr>
      </p:pic>
      <p:sp>
        <p:nvSpPr>
          <p:cNvPr id="4" name="Rectangle 3"/>
          <p:cNvSpPr/>
          <p:nvPr/>
        </p:nvSpPr>
        <p:spPr>
          <a:xfrm>
            <a:off x="179512" y="908720"/>
            <a:ext cx="8676456" cy="1569660"/>
          </a:xfrm>
          <a:prstGeom prst="rect">
            <a:avLst/>
          </a:prstGeom>
        </p:spPr>
        <p:txBody>
          <a:bodyPr wrap="square">
            <a:spAutoFit/>
          </a:bodyPr>
          <a:lstStyle/>
          <a:p>
            <a:pPr marL="228600" indent="-228600"/>
            <a:r>
              <a:rPr lang="en-GB" sz="1200" dirty="0" smtClean="0"/>
              <a:t>Plan</a:t>
            </a:r>
          </a:p>
          <a:p>
            <a:pPr marL="228600" indent="-228600">
              <a:buAutoNum type="arabicParenBoth"/>
            </a:pPr>
            <a:r>
              <a:rPr lang="en-GB" sz="1200" dirty="0" smtClean="0"/>
              <a:t>Create channel, 5000 m long and slope 0.001. create </a:t>
            </a:r>
            <a:r>
              <a:rPr lang="en-GB" sz="1200" dirty="0" err="1" smtClean="0"/>
              <a:t>lisfood</a:t>
            </a:r>
            <a:r>
              <a:rPr lang="en-GB" sz="1200" dirty="0" smtClean="0"/>
              <a:t> test model with 4 of these channels that are identical except that they flow in the 4 different directions from the centre of the model N,S,W&amp;E.</a:t>
            </a:r>
          </a:p>
          <a:p>
            <a:pPr marL="228600" indent="-228600">
              <a:buAutoNum type="arabicParenBoth"/>
            </a:pPr>
            <a:r>
              <a:rPr lang="en-GB" sz="1200" dirty="0" smtClean="0"/>
              <a:t>Channel width 100m (2d </a:t>
            </a:r>
            <a:r>
              <a:rPr lang="en-GB" sz="1200" dirty="0" err="1" smtClean="0"/>
              <a:t>dem</a:t>
            </a:r>
            <a:r>
              <a:rPr lang="en-GB" sz="1200" dirty="0" smtClean="0"/>
              <a:t> channel not SGC) Flow input = 4000cumecs at centre of model – should flow </a:t>
            </a:r>
            <a:r>
              <a:rPr lang="en-GB" sz="1200" dirty="0" err="1" smtClean="0"/>
              <a:t>eaqually</a:t>
            </a:r>
            <a:r>
              <a:rPr lang="en-GB" sz="1200" dirty="0" smtClean="0"/>
              <a:t> 4 ways</a:t>
            </a:r>
          </a:p>
          <a:p>
            <a:pPr marL="228600" indent="-228600">
              <a:buAutoNum type="arabicParenBoth"/>
            </a:pPr>
            <a:r>
              <a:rPr lang="en-GB" sz="1200" dirty="0" smtClean="0"/>
              <a:t>Model creates a mass error so </a:t>
            </a:r>
            <a:r>
              <a:rPr lang="en-GB" sz="1200" dirty="0" err="1" smtClean="0"/>
              <a:t>qout</a:t>
            </a:r>
            <a:r>
              <a:rPr lang="en-GB" sz="1200" dirty="0" smtClean="0"/>
              <a:t> ~7500 </a:t>
            </a:r>
            <a:r>
              <a:rPr lang="en-GB" sz="1200" dirty="0" err="1" smtClean="0"/>
              <a:t>cumecs</a:t>
            </a:r>
            <a:r>
              <a:rPr lang="en-GB" sz="1200" dirty="0" smtClean="0"/>
              <a:t>. If 4 separate inputs are used instead (one cell away from the centre cell) then flows and levels are identical with no mass error.</a:t>
            </a:r>
          </a:p>
          <a:p>
            <a:pPr marL="228600" indent="-228600">
              <a:buAutoNum type="arabicParenBoth"/>
            </a:pPr>
            <a:r>
              <a:rPr lang="en-GB" sz="1200" dirty="0" smtClean="0"/>
              <a:t>When creating the SGC version (width 100m) there is still the BC problem, but levels indicate its using the </a:t>
            </a:r>
            <a:r>
              <a:rPr lang="en-GB" sz="1200" dirty="0" err="1" smtClean="0"/>
              <a:t>dem</a:t>
            </a:r>
            <a:r>
              <a:rPr lang="en-GB" sz="1200" dirty="0" smtClean="0"/>
              <a:t> level for outflow from the domain rather than the SGC bed?</a:t>
            </a:r>
          </a:p>
        </p:txBody>
      </p:sp>
      <p:sp>
        <p:nvSpPr>
          <p:cNvPr id="5" name="TextBox 4"/>
          <p:cNvSpPr txBox="1"/>
          <p:nvPr/>
        </p:nvSpPr>
        <p:spPr>
          <a:xfrm>
            <a:off x="2627784" y="188640"/>
            <a:ext cx="4021486" cy="369332"/>
          </a:xfrm>
          <a:prstGeom prst="rect">
            <a:avLst/>
          </a:prstGeom>
          <a:noFill/>
        </p:spPr>
        <p:txBody>
          <a:bodyPr wrap="none" rtlCol="0">
            <a:spAutoFit/>
          </a:bodyPr>
          <a:lstStyle/>
          <a:p>
            <a:r>
              <a:rPr lang="en-GB" dirty="0" smtClean="0"/>
              <a:t>NSWE 4 way 2d </a:t>
            </a:r>
            <a:r>
              <a:rPr lang="en-GB" dirty="0" err="1" smtClean="0"/>
              <a:t>dem</a:t>
            </a:r>
            <a:r>
              <a:rPr lang="en-GB" dirty="0" smtClean="0"/>
              <a:t> channel test model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2469" t="16129" r="29219" b="1763"/>
          <a:stretch>
            <a:fillRect/>
          </a:stretch>
        </p:blipFill>
        <p:spPr bwMode="auto">
          <a:xfrm>
            <a:off x="251519" y="260648"/>
            <a:ext cx="8538091" cy="576064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979712" y="1196752"/>
            <a:ext cx="4320480" cy="3456384"/>
            <a:chOff x="1979712" y="1196752"/>
            <a:chExt cx="4320480" cy="4392488"/>
          </a:xfrm>
        </p:grpSpPr>
        <p:cxnSp>
          <p:nvCxnSpPr>
            <p:cNvPr id="10" name="Straight Connector 9"/>
            <p:cNvCxnSpPr/>
            <p:nvPr/>
          </p:nvCxnSpPr>
          <p:spPr>
            <a:xfrm>
              <a:off x="1979712" y="1196752"/>
              <a:ext cx="0" cy="4392488"/>
            </a:xfrm>
            <a:prstGeom prst="line">
              <a:avLst/>
            </a:prstGeom>
            <a:ln>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59832" y="1196752"/>
              <a:ext cx="0" cy="4392488"/>
            </a:xfrm>
            <a:prstGeom prst="line">
              <a:avLst/>
            </a:prstGeom>
            <a:ln>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39952" y="1196752"/>
              <a:ext cx="0" cy="4392488"/>
            </a:xfrm>
            <a:prstGeom prst="line">
              <a:avLst/>
            </a:prstGeom>
            <a:ln>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20072" y="1196752"/>
              <a:ext cx="0" cy="4392488"/>
            </a:xfrm>
            <a:prstGeom prst="line">
              <a:avLst/>
            </a:prstGeom>
            <a:ln>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00192" y="1196752"/>
              <a:ext cx="0" cy="4392488"/>
            </a:xfrm>
            <a:prstGeom prst="line">
              <a:avLst/>
            </a:prstGeom>
            <a:ln>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4067944" y="1196752"/>
            <a:ext cx="144016" cy="108012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p:nvSpPr>
        <p:spPr>
          <a:xfrm>
            <a:off x="1979712" y="1196752"/>
            <a:ext cx="1080120" cy="108012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3059832" y="1196752"/>
            <a:ext cx="1080120" cy="108012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4139952" y="1196752"/>
            <a:ext cx="1080120" cy="108012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5220072" y="1196752"/>
            <a:ext cx="1080120" cy="108012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1475656" y="1556792"/>
            <a:ext cx="453970" cy="276999"/>
          </a:xfrm>
          <a:prstGeom prst="rect">
            <a:avLst/>
          </a:prstGeom>
          <a:noFill/>
        </p:spPr>
        <p:txBody>
          <a:bodyPr wrap="none" rtlCol="0">
            <a:spAutoFit/>
          </a:bodyPr>
          <a:lstStyle/>
          <a:p>
            <a:r>
              <a:rPr lang="en-GB" sz="1200" dirty="0" smtClean="0"/>
              <a:t>Plan</a:t>
            </a:r>
            <a:endParaRPr lang="en-GB" sz="1200" dirty="0"/>
          </a:p>
        </p:txBody>
      </p:sp>
      <p:sp>
        <p:nvSpPr>
          <p:cNvPr id="7" name="TextBox 6"/>
          <p:cNvSpPr txBox="1"/>
          <p:nvPr/>
        </p:nvSpPr>
        <p:spPr>
          <a:xfrm>
            <a:off x="1547664" y="3284984"/>
            <a:ext cx="447558" cy="276999"/>
          </a:xfrm>
          <a:prstGeom prst="rect">
            <a:avLst/>
          </a:prstGeom>
          <a:noFill/>
        </p:spPr>
        <p:txBody>
          <a:bodyPr wrap="none" rtlCol="0">
            <a:spAutoFit/>
          </a:bodyPr>
          <a:lstStyle/>
          <a:p>
            <a:r>
              <a:rPr lang="en-GB" sz="1200" dirty="0" smtClean="0"/>
              <a:t>Side</a:t>
            </a:r>
            <a:endParaRPr lang="en-GB" sz="1200" dirty="0"/>
          </a:p>
        </p:txBody>
      </p:sp>
      <p:cxnSp>
        <p:nvCxnSpPr>
          <p:cNvPr id="20" name="Straight Connector 19"/>
          <p:cNvCxnSpPr/>
          <p:nvPr/>
        </p:nvCxnSpPr>
        <p:spPr>
          <a:xfrm>
            <a:off x="3059832" y="4149080"/>
            <a:ext cx="108012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979712" y="4005064"/>
            <a:ext cx="108012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39952" y="4293096"/>
            <a:ext cx="108012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220072" y="4437112"/>
            <a:ext cx="108012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067944" y="2708920"/>
            <a:ext cx="144016" cy="720080"/>
          </a:xfrm>
          <a:prstGeom prst="rect">
            <a:avLst/>
          </a:prstGeom>
          <a:solidFill>
            <a:schemeClr val="tx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4067944" y="2132856"/>
            <a:ext cx="144016" cy="144016"/>
          </a:xfrm>
          <a:prstGeom prst="rect">
            <a:avLst/>
          </a:prstGeom>
          <a:solidFill>
            <a:schemeClr val="tx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4067944" y="1196752"/>
            <a:ext cx="144016" cy="144016"/>
          </a:xfrm>
          <a:prstGeom prst="rect">
            <a:avLst/>
          </a:prstGeom>
          <a:solidFill>
            <a:schemeClr val="tx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p:nvPr/>
        </p:nvCxnSpPr>
        <p:spPr>
          <a:xfrm>
            <a:off x="4355976" y="1340768"/>
            <a:ext cx="0" cy="792088"/>
          </a:xfrm>
          <a:prstGeom prst="straightConnector1">
            <a:avLst/>
          </a:prstGeom>
          <a:ln>
            <a:solidFill>
              <a:schemeClr val="accent2"/>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355976" y="1628800"/>
            <a:ext cx="258404" cy="215444"/>
          </a:xfrm>
          <a:prstGeom prst="rect">
            <a:avLst/>
          </a:prstGeom>
          <a:noFill/>
        </p:spPr>
        <p:txBody>
          <a:bodyPr wrap="none" rtlCol="0">
            <a:spAutoFit/>
          </a:bodyPr>
          <a:lstStyle/>
          <a:p>
            <a:r>
              <a:rPr lang="en-GB" sz="800" dirty="0" smtClean="0">
                <a:solidFill>
                  <a:schemeClr val="accent2"/>
                </a:solidFill>
              </a:rPr>
              <a:t>w</a:t>
            </a:r>
            <a:endParaRPr lang="en-GB" sz="800" dirty="0">
              <a:solidFill>
                <a:schemeClr val="accent2"/>
              </a:solidFill>
            </a:endParaRPr>
          </a:p>
        </p:txBody>
      </p:sp>
      <p:cxnSp>
        <p:nvCxnSpPr>
          <p:cNvPr id="31" name="Straight Arrow Connector 30"/>
          <p:cNvCxnSpPr/>
          <p:nvPr/>
        </p:nvCxnSpPr>
        <p:spPr>
          <a:xfrm>
            <a:off x="4139952" y="3429000"/>
            <a:ext cx="0" cy="720080"/>
          </a:xfrm>
          <a:prstGeom prst="straightConnector1">
            <a:avLst/>
          </a:prstGeom>
          <a:ln>
            <a:solidFill>
              <a:schemeClr val="accent2"/>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3059832" y="2924944"/>
            <a:ext cx="1440160" cy="0"/>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979712" y="2996952"/>
            <a:ext cx="1080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4" idx="1"/>
          </p:cNvCxnSpPr>
          <p:nvPr/>
        </p:nvCxnSpPr>
        <p:spPr>
          <a:xfrm flipH="1">
            <a:off x="3059832" y="3068960"/>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4211960" y="3356992"/>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220072" y="3429000"/>
            <a:ext cx="1080120"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067944" y="3573016"/>
            <a:ext cx="274434" cy="215444"/>
          </a:xfrm>
          <a:prstGeom prst="rect">
            <a:avLst/>
          </a:prstGeom>
          <a:noFill/>
        </p:spPr>
        <p:txBody>
          <a:bodyPr wrap="none" rtlCol="0">
            <a:spAutoFit/>
          </a:bodyPr>
          <a:lstStyle/>
          <a:p>
            <a:r>
              <a:rPr lang="en-GB" sz="800" dirty="0" smtClean="0">
                <a:solidFill>
                  <a:schemeClr val="accent2"/>
                </a:solidFill>
              </a:rPr>
              <a:t>d</a:t>
            </a:r>
            <a:r>
              <a:rPr lang="en-GB" sz="800" baseline="-25000" dirty="0" smtClean="0">
                <a:solidFill>
                  <a:schemeClr val="accent2"/>
                </a:solidFill>
              </a:rPr>
              <a:t>b</a:t>
            </a:r>
            <a:endParaRPr lang="en-GB" sz="800" dirty="0">
              <a:solidFill>
                <a:schemeClr val="accent2"/>
              </a:solidFill>
            </a:endParaRPr>
          </a:p>
        </p:txBody>
      </p:sp>
      <p:cxnSp>
        <p:nvCxnSpPr>
          <p:cNvPr id="53" name="Straight Arrow Connector 52"/>
          <p:cNvCxnSpPr/>
          <p:nvPr/>
        </p:nvCxnSpPr>
        <p:spPr>
          <a:xfrm>
            <a:off x="3491880" y="3068960"/>
            <a:ext cx="0" cy="1080120"/>
          </a:xfrm>
          <a:prstGeom prst="straightConnector1">
            <a:avLst/>
          </a:prstGeom>
          <a:ln>
            <a:solidFill>
              <a:schemeClr val="accent2"/>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716016" y="3356992"/>
            <a:ext cx="0" cy="936104"/>
          </a:xfrm>
          <a:prstGeom prst="straightConnector1">
            <a:avLst/>
          </a:prstGeom>
          <a:ln>
            <a:solidFill>
              <a:schemeClr val="accent2"/>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419872" y="3573016"/>
            <a:ext cx="301686" cy="215444"/>
          </a:xfrm>
          <a:prstGeom prst="rect">
            <a:avLst/>
          </a:prstGeom>
          <a:noFill/>
        </p:spPr>
        <p:txBody>
          <a:bodyPr wrap="none" rtlCol="0">
            <a:spAutoFit/>
          </a:bodyPr>
          <a:lstStyle/>
          <a:p>
            <a:r>
              <a:rPr lang="en-GB" sz="800" dirty="0" err="1" smtClean="0">
                <a:solidFill>
                  <a:schemeClr val="accent2"/>
                </a:solidFill>
              </a:rPr>
              <a:t>d</a:t>
            </a:r>
            <a:r>
              <a:rPr lang="en-GB" sz="800" baseline="-25000" dirty="0" err="1" smtClean="0">
                <a:solidFill>
                  <a:schemeClr val="accent2"/>
                </a:solidFill>
              </a:rPr>
              <a:t>us</a:t>
            </a:r>
            <a:endParaRPr lang="en-GB" sz="800" dirty="0">
              <a:solidFill>
                <a:schemeClr val="accent2"/>
              </a:solidFill>
            </a:endParaRPr>
          </a:p>
        </p:txBody>
      </p:sp>
      <p:sp>
        <p:nvSpPr>
          <p:cNvPr id="58" name="TextBox 57"/>
          <p:cNvSpPr txBox="1"/>
          <p:nvPr/>
        </p:nvSpPr>
        <p:spPr>
          <a:xfrm>
            <a:off x="4644008" y="3573016"/>
            <a:ext cx="301686" cy="215444"/>
          </a:xfrm>
          <a:prstGeom prst="rect">
            <a:avLst/>
          </a:prstGeom>
          <a:noFill/>
        </p:spPr>
        <p:txBody>
          <a:bodyPr wrap="none" rtlCol="0">
            <a:spAutoFit/>
          </a:bodyPr>
          <a:lstStyle/>
          <a:p>
            <a:r>
              <a:rPr lang="en-GB" sz="800" dirty="0" err="1" smtClean="0">
                <a:solidFill>
                  <a:schemeClr val="accent2"/>
                </a:solidFill>
              </a:rPr>
              <a:t>d</a:t>
            </a:r>
            <a:r>
              <a:rPr lang="en-GB" sz="800" baseline="-25000" dirty="0" err="1" smtClean="0">
                <a:solidFill>
                  <a:schemeClr val="accent2"/>
                </a:solidFill>
              </a:rPr>
              <a:t>ds</a:t>
            </a:r>
            <a:endParaRPr lang="en-GB" sz="800" dirty="0">
              <a:solidFill>
                <a:schemeClr val="accent2"/>
              </a:solidFill>
            </a:endParaRPr>
          </a:p>
        </p:txBody>
      </p:sp>
      <p:cxnSp>
        <p:nvCxnSpPr>
          <p:cNvPr id="59" name="Straight Arrow Connector 58"/>
          <p:cNvCxnSpPr/>
          <p:nvPr/>
        </p:nvCxnSpPr>
        <p:spPr>
          <a:xfrm>
            <a:off x="3275856" y="2924944"/>
            <a:ext cx="0" cy="144016"/>
          </a:xfrm>
          <a:prstGeom prst="straightConnector1">
            <a:avLst/>
          </a:prstGeom>
          <a:ln>
            <a:solidFill>
              <a:schemeClr val="accent2"/>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3131840" y="2708920"/>
            <a:ext cx="360040" cy="215444"/>
          </a:xfrm>
          <a:prstGeom prst="rect">
            <a:avLst/>
          </a:prstGeom>
          <a:noFill/>
        </p:spPr>
        <p:txBody>
          <a:bodyPr wrap="square" rtlCol="0">
            <a:spAutoFit/>
          </a:bodyPr>
          <a:lstStyle/>
          <a:p>
            <a:r>
              <a:rPr lang="en-GB" sz="800" dirty="0" err="1" smtClean="0"/>
              <a:t>eg</a:t>
            </a:r>
            <a:r>
              <a:rPr lang="en-GB" sz="800" baseline="-25000" dirty="0" err="1" smtClean="0"/>
              <a:t>us</a:t>
            </a:r>
            <a:endParaRPr lang="en-GB" sz="800" dirty="0" smtClean="0"/>
          </a:p>
        </p:txBody>
      </p:sp>
      <p:cxnSp>
        <p:nvCxnSpPr>
          <p:cNvPr id="63" name="Straight Arrow Connector 62"/>
          <p:cNvCxnSpPr/>
          <p:nvPr/>
        </p:nvCxnSpPr>
        <p:spPr>
          <a:xfrm>
            <a:off x="2915816" y="3573016"/>
            <a:ext cx="288032" cy="0"/>
          </a:xfrm>
          <a:prstGeom prst="straightConnector1">
            <a:avLst/>
          </a:prstGeom>
          <a:ln w="19050">
            <a:solidFill>
              <a:schemeClr val="accent3"/>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3131840" y="3501008"/>
            <a:ext cx="301686" cy="215444"/>
          </a:xfrm>
          <a:prstGeom prst="rect">
            <a:avLst/>
          </a:prstGeom>
          <a:noFill/>
        </p:spPr>
        <p:txBody>
          <a:bodyPr wrap="none" rtlCol="0">
            <a:spAutoFit/>
          </a:bodyPr>
          <a:lstStyle/>
          <a:p>
            <a:r>
              <a:rPr lang="en-GB" sz="800" dirty="0" err="1" smtClean="0">
                <a:solidFill>
                  <a:schemeClr val="accent3"/>
                </a:solidFill>
              </a:rPr>
              <a:t>q</a:t>
            </a:r>
            <a:r>
              <a:rPr lang="en-GB" sz="800" baseline="-25000" dirty="0" err="1" smtClean="0">
                <a:solidFill>
                  <a:schemeClr val="accent3"/>
                </a:solidFill>
              </a:rPr>
              <a:t>us</a:t>
            </a:r>
            <a:endParaRPr lang="en-GB" sz="800" dirty="0" smtClean="0">
              <a:solidFill>
                <a:schemeClr val="accent3"/>
              </a:solidFill>
            </a:endParaRPr>
          </a:p>
        </p:txBody>
      </p:sp>
      <p:sp>
        <p:nvSpPr>
          <p:cNvPr id="66" name="TextBox 65"/>
          <p:cNvSpPr txBox="1"/>
          <p:nvPr/>
        </p:nvSpPr>
        <p:spPr>
          <a:xfrm>
            <a:off x="5292080" y="3933056"/>
            <a:ext cx="301686" cy="215444"/>
          </a:xfrm>
          <a:prstGeom prst="rect">
            <a:avLst/>
          </a:prstGeom>
          <a:noFill/>
        </p:spPr>
        <p:txBody>
          <a:bodyPr wrap="none" rtlCol="0">
            <a:spAutoFit/>
          </a:bodyPr>
          <a:lstStyle/>
          <a:p>
            <a:r>
              <a:rPr lang="en-GB" sz="800" dirty="0" err="1" smtClean="0">
                <a:solidFill>
                  <a:schemeClr val="accent3"/>
                </a:solidFill>
              </a:rPr>
              <a:t>q</a:t>
            </a:r>
            <a:r>
              <a:rPr lang="en-GB" sz="800" baseline="-25000" dirty="0" err="1" smtClean="0">
                <a:solidFill>
                  <a:schemeClr val="accent3"/>
                </a:solidFill>
              </a:rPr>
              <a:t>ds</a:t>
            </a:r>
            <a:endParaRPr lang="en-GB" sz="800" dirty="0">
              <a:solidFill>
                <a:schemeClr val="accent3"/>
              </a:solidFill>
            </a:endParaRPr>
          </a:p>
        </p:txBody>
      </p:sp>
      <p:cxnSp>
        <p:nvCxnSpPr>
          <p:cNvPr id="67" name="Straight Arrow Connector 66"/>
          <p:cNvCxnSpPr/>
          <p:nvPr/>
        </p:nvCxnSpPr>
        <p:spPr>
          <a:xfrm>
            <a:off x="3995936" y="3861048"/>
            <a:ext cx="288032" cy="0"/>
          </a:xfrm>
          <a:prstGeom prst="straightConnector1">
            <a:avLst/>
          </a:prstGeom>
          <a:ln w="19050">
            <a:solidFill>
              <a:schemeClr val="accent3"/>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076056" y="4005064"/>
            <a:ext cx="288032" cy="0"/>
          </a:xfrm>
          <a:prstGeom prst="straightConnector1">
            <a:avLst/>
          </a:prstGeom>
          <a:ln w="19050">
            <a:solidFill>
              <a:schemeClr val="accent3"/>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979712" y="4797152"/>
            <a:ext cx="4248472" cy="1323439"/>
          </a:xfrm>
          <a:prstGeom prst="rect">
            <a:avLst/>
          </a:prstGeom>
          <a:noFill/>
        </p:spPr>
        <p:txBody>
          <a:bodyPr wrap="square" rtlCol="0">
            <a:spAutoFit/>
          </a:bodyPr>
          <a:lstStyle/>
          <a:p>
            <a:pPr>
              <a:tabLst>
                <a:tab pos="358775" algn="l"/>
              </a:tabLst>
            </a:pPr>
            <a:r>
              <a:rPr lang="en-GB" sz="800" dirty="0" smtClean="0"/>
              <a:t>W 	= bridge opening width</a:t>
            </a:r>
          </a:p>
          <a:p>
            <a:pPr>
              <a:tabLst>
                <a:tab pos="358775" algn="l"/>
              </a:tabLst>
            </a:pPr>
            <a:r>
              <a:rPr lang="en-GB" sz="800" dirty="0" smtClean="0"/>
              <a:t>d</a:t>
            </a:r>
            <a:r>
              <a:rPr lang="en-GB" sz="800" baseline="-25000" dirty="0" smtClean="0"/>
              <a:t>b</a:t>
            </a:r>
            <a:r>
              <a:rPr lang="en-GB" sz="800" dirty="0" smtClean="0"/>
              <a:t>	= bridge opening depth</a:t>
            </a:r>
          </a:p>
          <a:p>
            <a:pPr>
              <a:tabLst>
                <a:tab pos="358775" algn="l"/>
              </a:tabLst>
            </a:pPr>
            <a:r>
              <a:rPr lang="en-GB" sz="800" dirty="0" err="1" smtClean="0"/>
              <a:t>d</a:t>
            </a:r>
            <a:r>
              <a:rPr lang="en-GB" sz="800" baseline="-25000" dirty="0" err="1" smtClean="0"/>
              <a:t>us,ds</a:t>
            </a:r>
            <a:r>
              <a:rPr lang="en-GB" sz="800" dirty="0" smtClean="0"/>
              <a:t> 	= upstream, downstream depth of flow</a:t>
            </a:r>
          </a:p>
          <a:p>
            <a:pPr>
              <a:tabLst>
                <a:tab pos="358775" algn="l"/>
              </a:tabLst>
            </a:pPr>
            <a:r>
              <a:rPr lang="en-GB" sz="800" dirty="0" err="1" smtClean="0"/>
              <a:t>eg</a:t>
            </a:r>
            <a:r>
              <a:rPr lang="en-GB" sz="800" baseline="-25000" dirty="0" err="1" smtClean="0"/>
              <a:t>us</a:t>
            </a:r>
            <a:r>
              <a:rPr lang="en-GB" sz="800" dirty="0" smtClean="0"/>
              <a:t> 	= upstream energy grade depth (V</a:t>
            </a:r>
            <a:r>
              <a:rPr lang="en-GB" sz="800" baseline="-25000" dirty="0" smtClean="0"/>
              <a:t>us</a:t>
            </a:r>
            <a:r>
              <a:rPr lang="en-GB" sz="800" baseline="30000" dirty="0" smtClean="0"/>
              <a:t>2</a:t>
            </a:r>
            <a:r>
              <a:rPr lang="en-GB" sz="800" dirty="0" smtClean="0"/>
              <a:t>/2g) . bridge approach velocity </a:t>
            </a:r>
            <a:r>
              <a:rPr lang="en-GB" sz="800" dirty="0" err="1" smtClean="0"/>
              <a:t>V</a:t>
            </a:r>
            <a:r>
              <a:rPr lang="en-GB" sz="800" baseline="-25000" dirty="0" err="1" smtClean="0"/>
              <a:t>us</a:t>
            </a:r>
            <a:r>
              <a:rPr lang="en-GB" sz="800" dirty="0" smtClean="0"/>
              <a:t> is calculated from 	    </a:t>
            </a:r>
            <a:r>
              <a:rPr lang="en-GB" sz="800" dirty="0" err="1" smtClean="0"/>
              <a:t>qus</a:t>
            </a:r>
            <a:r>
              <a:rPr lang="en-GB" sz="800" dirty="0" smtClean="0"/>
              <a:t> divided by channel area (not bridge area)</a:t>
            </a:r>
          </a:p>
          <a:p>
            <a:pPr>
              <a:tabLst>
                <a:tab pos="358775" algn="l"/>
              </a:tabLst>
            </a:pPr>
            <a:r>
              <a:rPr lang="en-GB" sz="800" dirty="0" err="1" smtClean="0"/>
              <a:t>q</a:t>
            </a:r>
            <a:r>
              <a:rPr lang="en-GB" sz="800" baseline="-25000" dirty="0" err="1" smtClean="0"/>
              <a:t>b</a:t>
            </a:r>
            <a:r>
              <a:rPr lang="en-GB" sz="800" dirty="0" smtClean="0"/>
              <a:t> 	= bridge flow</a:t>
            </a:r>
          </a:p>
          <a:p>
            <a:pPr>
              <a:tabLst>
                <a:tab pos="358775" algn="l"/>
              </a:tabLst>
            </a:pPr>
            <a:r>
              <a:rPr lang="en-GB" sz="800" dirty="0" err="1" smtClean="0"/>
              <a:t>q</a:t>
            </a:r>
            <a:r>
              <a:rPr lang="en-GB" sz="800" baseline="-25000" dirty="0" err="1" smtClean="0"/>
              <a:t>us,ds</a:t>
            </a:r>
            <a:r>
              <a:rPr lang="en-GB" sz="800" dirty="0" smtClean="0"/>
              <a:t> 	= upstream, downstream flow</a:t>
            </a:r>
          </a:p>
          <a:p>
            <a:pPr>
              <a:tabLst>
                <a:tab pos="358775" algn="l"/>
              </a:tabLst>
            </a:pPr>
            <a:r>
              <a:rPr lang="en-GB" sz="800" dirty="0" err="1" smtClean="0"/>
              <a:t>WL</a:t>
            </a:r>
            <a:r>
              <a:rPr lang="en-GB" sz="800" baseline="-25000" dirty="0" err="1" smtClean="0"/>
              <a:t>us,ds</a:t>
            </a:r>
            <a:r>
              <a:rPr lang="en-GB" sz="800" dirty="0" smtClean="0"/>
              <a:t>	= upstream, downstream water level</a:t>
            </a:r>
          </a:p>
          <a:p>
            <a:pPr>
              <a:tabLst>
                <a:tab pos="358775" algn="l"/>
              </a:tabLst>
            </a:pPr>
            <a:r>
              <a:rPr lang="en-GB" sz="800" dirty="0" smtClean="0"/>
              <a:t>A 	= bridge open area (W x d</a:t>
            </a:r>
            <a:r>
              <a:rPr lang="en-GB" sz="800" baseline="-25000" dirty="0" smtClean="0"/>
              <a:t>b</a:t>
            </a:r>
            <a:r>
              <a:rPr lang="en-GB" sz="800" dirty="0" smtClean="0"/>
              <a:t>)</a:t>
            </a:r>
          </a:p>
          <a:p>
            <a:pPr>
              <a:tabLst>
                <a:tab pos="358775" algn="l"/>
              </a:tabLst>
            </a:pPr>
            <a:r>
              <a:rPr lang="en-GB" sz="800" dirty="0" smtClean="0"/>
              <a:t>H	= orifice head (</a:t>
            </a:r>
            <a:r>
              <a:rPr lang="en-GB" sz="800" dirty="0" err="1" smtClean="0"/>
              <a:t>WL</a:t>
            </a:r>
            <a:r>
              <a:rPr lang="en-GB" sz="800" baseline="-25000" dirty="0" err="1" smtClean="0"/>
              <a:t>us</a:t>
            </a:r>
            <a:r>
              <a:rPr lang="en-GB" sz="800" dirty="0" smtClean="0"/>
              <a:t> – </a:t>
            </a:r>
            <a:r>
              <a:rPr lang="en-GB" sz="800" dirty="0" err="1" smtClean="0"/>
              <a:t>WL</a:t>
            </a:r>
            <a:r>
              <a:rPr lang="en-GB" sz="800" baseline="-25000" dirty="0" err="1" smtClean="0"/>
              <a:t>ds</a:t>
            </a:r>
            <a:r>
              <a:rPr lang="en-GB" sz="800" baseline="-25000" dirty="0" smtClean="0"/>
              <a:t> </a:t>
            </a:r>
            <a:r>
              <a:rPr lang="en-GB" sz="800" dirty="0" smtClean="0"/>
              <a:t>+ </a:t>
            </a:r>
            <a:r>
              <a:rPr lang="en-GB" sz="800" dirty="0" err="1" smtClean="0"/>
              <a:t>eg</a:t>
            </a:r>
            <a:r>
              <a:rPr lang="en-GB" sz="800" baseline="-25000" dirty="0" err="1" smtClean="0"/>
              <a:t>us</a:t>
            </a:r>
            <a:r>
              <a:rPr lang="en-GB" sz="800" dirty="0" smtClean="0"/>
              <a:t>)</a:t>
            </a:r>
          </a:p>
        </p:txBody>
      </p:sp>
      <p:sp>
        <p:nvSpPr>
          <p:cNvPr id="70" name="TextBox 69"/>
          <p:cNvSpPr txBox="1"/>
          <p:nvPr/>
        </p:nvSpPr>
        <p:spPr>
          <a:xfrm>
            <a:off x="4211960" y="3789040"/>
            <a:ext cx="274434" cy="215444"/>
          </a:xfrm>
          <a:prstGeom prst="rect">
            <a:avLst/>
          </a:prstGeom>
          <a:noFill/>
        </p:spPr>
        <p:txBody>
          <a:bodyPr wrap="none" rtlCol="0">
            <a:spAutoFit/>
          </a:bodyPr>
          <a:lstStyle/>
          <a:p>
            <a:r>
              <a:rPr lang="en-GB" sz="800" dirty="0" err="1" smtClean="0">
                <a:solidFill>
                  <a:schemeClr val="accent3"/>
                </a:solidFill>
              </a:rPr>
              <a:t>q</a:t>
            </a:r>
            <a:r>
              <a:rPr lang="en-GB" sz="800" baseline="-25000" dirty="0" err="1" smtClean="0">
                <a:solidFill>
                  <a:schemeClr val="accent3"/>
                </a:solidFill>
              </a:rPr>
              <a:t>b</a:t>
            </a:r>
            <a:endParaRPr lang="en-GB" sz="800" dirty="0" smtClean="0">
              <a:solidFill>
                <a:schemeClr val="accent3"/>
              </a:solidFill>
            </a:endParaRPr>
          </a:p>
        </p:txBody>
      </p:sp>
      <p:cxnSp>
        <p:nvCxnSpPr>
          <p:cNvPr id="71" name="Straight Connector 70"/>
          <p:cNvCxnSpPr/>
          <p:nvPr/>
        </p:nvCxnSpPr>
        <p:spPr>
          <a:xfrm>
            <a:off x="3779912" y="3429000"/>
            <a:ext cx="279648" cy="0"/>
          </a:xfrm>
          <a:prstGeom prst="line">
            <a:avLst/>
          </a:prstGeom>
          <a:ln>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3851920" y="3356992"/>
            <a:ext cx="0" cy="80392"/>
          </a:xfrm>
          <a:prstGeom prst="straightConnector1">
            <a:avLst/>
          </a:prstGeom>
          <a:ln>
            <a:solidFill>
              <a:schemeClr val="accent2"/>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635896" y="3140968"/>
            <a:ext cx="432048" cy="215444"/>
          </a:xfrm>
          <a:prstGeom prst="rect">
            <a:avLst/>
          </a:prstGeom>
          <a:noFill/>
        </p:spPr>
        <p:txBody>
          <a:bodyPr wrap="square" rtlCol="0">
            <a:spAutoFit/>
          </a:bodyPr>
          <a:lstStyle/>
          <a:p>
            <a:r>
              <a:rPr lang="en-GB" sz="800" dirty="0" smtClean="0"/>
              <a:t>Soffit</a:t>
            </a:r>
          </a:p>
        </p:txBody>
      </p:sp>
      <p:cxnSp>
        <p:nvCxnSpPr>
          <p:cNvPr id="79" name="Straight Arrow Connector 78"/>
          <p:cNvCxnSpPr/>
          <p:nvPr/>
        </p:nvCxnSpPr>
        <p:spPr>
          <a:xfrm>
            <a:off x="4427984" y="2924944"/>
            <a:ext cx="0" cy="432048"/>
          </a:xfrm>
          <a:prstGeom prst="straightConnector1">
            <a:avLst/>
          </a:prstGeom>
          <a:ln>
            <a:solidFill>
              <a:schemeClr val="accent2"/>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4427984" y="2996952"/>
            <a:ext cx="360040" cy="215444"/>
          </a:xfrm>
          <a:prstGeom prst="rect">
            <a:avLst/>
          </a:prstGeom>
          <a:noFill/>
        </p:spPr>
        <p:txBody>
          <a:bodyPr wrap="square" rtlCol="0">
            <a:spAutoFit/>
          </a:bodyPr>
          <a:lstStyle/>
          <a:p>
            <a:r>
              <a:rPr lang="en-GB" sz="800" b="1" dirty="0" smtClean="0"/>
              <a:t>H</a:t>
            </a:r>
          </a:p>
        </p:txBody>
      </p:sp>
      <p:sp>
        <p:nvSpPr>
          <p:cNvPr id="82" name="TextBox 81"/>
          <p:cNvSpPr txBox="1"/>
          <p:nvPr/>
        </p:nvSpPr>
        <p:spPr>
          <a:xfrm>
            <a:off x="4824028" y="3176972"/>
            <a:ext cx="432048" cy="215444"/>
          </a:xfrm>
          <a:prstGeom prst="rect">
            <a:avLst/>
          </a:prstGeom>
          <a:noFill/>
        </p:spPr>
        <p:txBody>
          <a:bodyPr wrap="square" rtlCol="0">
            <a:spAutoFit/>
          </a:bodyPr>
          <a:lstStyle/>
          <a:p>
            <a:r>
              <a:rPr lang="en-GB" sz="800" dirty="0" err="1" smtClean="0">
                <a:solidFill>
                  <a:schemeClr val="accent1"/>
                </a:solidFill>
              </a:rPr>
              <a:t>WL</a:t>
            </a:r>
            <a:r>
              <a:rPr lang="en-GB" sz="800" baseline="-25000" dirty="0" err="1" smtClean="0">
                <a:solidFill>
                  <a:schemeClr val="accent1"/>
                </a:solidFill>
              </a:rPr>
              <a:t>ds</a:t>
            </a:r>
            <a:endParaRPr lang="en-GB" sz="800" baseline="-25000" dirty="0" smtClean="0">
              <a:solidFill>
                <a:schemeClr val="accent1"/>
              </a:solidFill>
            </a:endParaRPr>
          </a:p>
        </p:txBody>
      </p:sp>
      <p:cxnSp>
        <p:nvCxnSpPr>
          <p:cNvPr id="83" name="Straight Arrow Connector 82"/>
          <p:cNvCxnSpPr/>
          <p:nvPr/>
        </p:nvCxnSpPr>
        <p:spPr>
          <a:xfrm>
            <a:off x="4860032" y="3284984"/>
            <a:ext cx="0" cy="80392"/>
          </a:xfrm>
          <a:prstGeom prst="straightConnector1">
            <a:avLst/>
          </a:prstGeom>
          <a:ln>
            <a:solidFill>
              <a:schemeClr val="accent1"/>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3707904" y="2996952"/>
            <a:ext cx="0" cy="80392"/>
          </a:xfrm>
          <a:prstGeom prst="straightConnector1">
            <a:avLst/>
          </a:prstGeom>
          <a:ln>
            <a:solidFill>
              <a:schemeClr val="accent1"/>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3671900" y="2888940"/>
            <a:ext cx="432048" cy="215444"/>
          </a:xfrm>
          <a:prstGeom prst="rect">
            <a:avLst/>
          </a:prstGeom>
          <a:noFill/>
        </p:spPr>
        <p:txBody>
          <a:bodyPr wrap="square" rtlCol="0">
            <a:spAutoFit/>
          </a:bodyPr>
          <a:lstStyle/>
          <a:p>
            <a:r>
              <a:rPr lang="en-GB" sz="800" dirty="0" err="1" smtClean="0">
                <a:solidFill>
                  <a:schemeClr val="accent1"/>
                </a:solidFill>
              </a:rPr>
              <a:t>WL</a:t>
            </a:r>
            <a:r>
              <a:rPr lang="en-GB" sz="800" baseline="-25000" dirty="0" err="1" smtClean="0">
                <a:solidFill>
                  <a:schemeClr val="accent1"/>
                </a:solidFill>
              </a:rPr>
              <a:t>us</a:t>
            </a:r>
            <a:endParaRPr lang="en-GB" sz="800" baseline="-25000" dirty="0" smtClean="0">
              <a:solidFill>
                <a:schemeClr val="accent1"/>
              </a:solidFill>
            </a:endParaRPr>
          </a:p>
        </p:txBody>
      </p:sp>
      <p:sp>
        <p:nvSpPr>
          <p:cNvPr id="54" name="TextBox 53"/>
          <p:cNvSpPr txBox="1"/>
          <p:nvPr/>
        </p:nvSpPr>
        <p:spPr>
          <a:xfrm>
            <a:off x="431540" y="368660"/>
            <a:ext cx="2024913" cy="369332"/>
          </a:xfrm>
          <a:prstGeom prst="rect">
            <a:avLst/>
          </a:prstGeom>
          <a:noFill/>
        </p:spPr>
        <p:txBody>
          <a:bodyPr wrap="none" rtlCol="0">
            <a:spAutoFit/>
          </a:bodyPr>
          <a:lstStyle/>
          <a:p>
            <a:r>
              <a:rPr lang="en-GB" dirty="0" smtClean="0"/>
              <a:t>diagram for manual</a:t>
            </a:r>
            <a:endParaRPr lang="en-GB"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59532" y="908720"/>
            <a:ext cx="8546157" cy="5583839"/>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15516" y="836712"/>
            <a:ext cx="8618165" cy="5630887"/>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l="41850" t="18900" r="28681" b="12501"/>
          <a:stretch>
            <a:fillRect/>
          </a:stretch>
        </p:blipFill>
        <p:spPr bwMode="auto">
          <a:xfrm>
            <a:off x="3923928" y="332656"/>
            <a:ext cx="4499992" cy="5879990"/>
          </a:xfrm>
          <a:prstGeom prst="rect">
            <a:avLst/>
          </a:prstGeom>
          <a:noFill/>
          <a:ln w="9525">
            <a:noFill/>
            <a:miter lim="800000"/>
            <a:headEnd/>
            <a:tailEnd/>
          </a:ln>
        </p:spPr>
      </p:pic>
      <p:sp>
        <p:nvSpPr>
          <p:cNvPr id="3" name="Rectangle 2"/>
          <p:cNvSpPr/>
          <p:nvPr/>
        </p:nvSpPr>
        <p:spPr>
          <a:xfrm>
            <a:off x="251520" y="620688"/>
            <a:ext cx="3600400" cy="2123658"/>
          </a:xfrm>
          <a:prstGeom prst="rect">
            <a:avLst/>
          </a:prstGeom>
        </p:spPr>
        <p:txBody>
          <a:bodyPr wrap="square">
            <a:spAutoFit/>
          </a:bodyPr>
          <a:lstStyle/>
          <a:p>
            <a:r>
              <a:rPr lang="en-GB" sz="1200" dirty="0" smtClean="0"/>
              <a:t>For </a:t>
            </a:r>
            <a:r>
              <a:rPr lang="en-GB" sz="1200" dirty="0" err="1" smtClean="0"/>
              <a:t>lisflood</a:t>
            </a:r>
            <a:r>
              <a:rPr lang="en-GB" sz="1200" dirty="0" smtClean="0"/>
              <a:t> we need a straightforward implementation for the </a:t>
            </a:r>
            <a:r>
              <a:rPr lang="en-GB" sz="1200" dirty="0" err="1" smtClean="0"/>
              <a:t>subgrid</a:t>
            </a:r>
            <a:r>
              <a:rPr lang="en-GB" sz="1200" dirty="0" smtClean="0"/>
              <a:t> approach, so we have decided to start with pressure flow using the orifice equation - see </a:t>
            </a:r>
            <a:r>
              <a:rPr lang="en-GB" sz="1200" dirty="0" err="1" smtClean="0"/>
              <a:t>hecras</a:t>
            </a:r>
            <a:r>
              <a:rPr lang="en-GB" sz="1200" dirty="0" smtClean="0"/>
              <a:t> manual chapter 5 page 21 (on right). The only difference is we use the water level difference between the cells instead of the (energy head u/s – water level d/s). Unless velocities are very high this should be a reasonable approximation. May need to check this assumption in the testing. </a:t>
            </a:r>
            <a:r>
              <a:rPr lang="en-GB" sz="1200" dirty="0" smtClean="0">
                <a:solidFill>
                  <a:srgbClr val="FF0000"/>
                </a:solidFill>
              </a:rPr>
              <a:t>I DID CHECK THIS AND IT IS IMPORTANT SO I HAVE MODIFIED THE CODE SO THAT IT IS NOW IDENTICAL TO HECRAS.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9632" y="2420888"/>
            <a:ext cx="6840760" cy="1200329"/>
          </a:xfrm>
          <a:prstGeom prst="rect">
            <a:avLst/>
          </a:prstGeom>
          <a:noFill/>
        </p:spPr>
        <p:txBody>
          <a:bodyPr wrap="square" rtlCol="0">
            <a:spAutoFit/>
          </a:bodyPr>
          <a:lstStyle/>
          <a:p>
            <a:pPr algn="ctr"/>
            <a:r>
              <a:rPr lang="en-GB" sz="2400" b="1" dirty="0" smtClean="0"/>
              <a:t>Weir test. quick check of weir. </a:t>
            </a:r>
            <a:r>
              <a:rPr lang="en-GB" sz="2400" b="1" dirty="0" err="1" smtClean="0"/>
              <a:t>consitent</a:t>
            </a:r>
            <a:r>
              <a:rPr lang="en-GB" sz="2400" b="1" dirty="0" smtClean="0"/>
              <a:t> in 4 directions, but issue of energy head at higher Fr and also in and out of bank local instabilities</a:t>
            </a:r>
            <a:endParaRPr lang="en-GB" sz="2400" dirty="0" smtClean="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323528" y="1160748"/>
            <a:ext cx="8150113" cy="5333407"/>
          </a:xfrm>
          <a:prstGeom prst="rect">
            <a:avLst/>
          </a:prstGeom>
          <a:noFill/>
          <a:ln w="9525">
            <a:noFill/>
            <a:miter lim="800000"/>
            <a:headEnd/>
            <a:tailEnd/>
          </a:ln>
          <a:effectLst/>
        </p:spPr>
      </p:pic>
      <p:sp>
        <p:nvSpPr>
          <p:cNvPr id="3" name="TextBox 2"/>
          <p:cNvSpPr txBox="1"/>
          <p:nvPr/>
        </p:nvSpPr>
        <p:spPr>
          <a:xfrm>
            <a:off x="2699792" y="368660"/>
            <a:ext cx="2567819" cy="369332"/>
          </a:xfrm>
          <a:prstGeom prst="rect">
            <a:avLst/>
          </a:prstGeom>
          <a:noFill/>
        </p:spPr>
        <p:txBody>
          <a:bodyPr wrap="none" rtlCol="0">
            <a:spAutoFit/>
          </a:bodyPr>
          <a:lstStyle/>
          <a:p>
            <a:r>
              <a:rPr lang="en-GB" dirty="0" err="1" smtClean="0"/>
              <a:t>uber</a:t>
            </a:r>
            <a:r>
              <a:rPr lang="en-GB" dirty="0" smtClean="0"/>
              <a:t> 4 SS way test results</a:t>
            </a:r>
            <a:endParaRPr lang="en-GB" dirty="0"/>
          </a:p>
        </p:txBody>
      </p:sp>
      <p:sp>
        <p:nvSpPr>
          <p:cNvPr id="4" name="Oval 3"/>
          <p:cNvSpPr/>
          <p:nvPr/>
        </p:nvSpPr>
        <p:spPr>
          <a:xfrm>
            <a:off x="2699792" y="2096852"/>
            <a:ext cx="900100" cy="1008112"/>
          </a:xfrm>
          <a:prstGeom prst="ellipse">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1331640" y="1772816"/>
            <a:ext cx="1548172" cy="1815882"/>
          </a:xfrm>
          <a:prstGeom prst="rect">
            <a:avLst/>
          </a:prstGeom>
          <a:noFill/>
        </p:spPr>
        <p:txBody>
          <a:bodyPr wrap="square" rtlCol="0">
            <a:spAutoFit/>
          </a:bodyPr>
          <a:lstStyle/>
          <a:p>
            <a:r>
              <a:rPr lang="en-GB" sz="1400" dirty="0" smtClean="0">
                <a:solidFill>
                  <a:schemeClr val="accent4"/>
                </a:solidFill>
              </a:rPr>
              <a:t>difference due to fact that  </a:t>
            </a:r>
            <a:r>
              <a:rPr lang="en-GB" sz="1400" dirty="0" err="1" smtClean="0">
                <a:solidFill>
                  <a:schemeClr val="accent4"/>
                </a:solidFill>
              </a:rPr>
              <a:t>lisflood</a:t>
            </a:r>
            <a:r>
              <a:rPr lang="en-GB" sz="1400" dirty="0" smtClean="0">
                <a:solidFill>
                  <a:schemeClr val="accent4"/>
                </a:solidFill>
              </a:rPr>
              <a:t> does not use the upstream energy head – only the water head. at higher Fr this is a problem</a:t>
            </a:r>
            <a:endParaRPr lang="en-GB" sz="1400" dirty="0">
              <a:solidFill>
                <a:schemeClr val="accent4"/>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99792" y="368660"/>
            <a:ext cx="3951466" cy="369332"/>
          </a:xfrm>
          <a:prstGeom prst="rect">
            <a:avLst/>
          </a:prstGeom>
          <a:noFill/>
        </p:spPr>
        <p:txBody>
          <a:bodyPr wrap="none" rtlCol="0">
            <a:spAutoFit/>
          </a:bodyPr>
          <a:lstStyle/>
          <a:p>
            <a:r>
              <a:rPr lang="en-GB" dirty="0" smtClean="0"/>
              <a:t>simple weir </a:t>
            </a:r>
            <a:r>
              <a:rPr lang="en-GB" dirty="0" err="1" smtClean="0"/>
              <a:t>hydrodyanmics</a:t>
            </a:r>
            <a:r>
              <a:rPr lang="en-GB" dirty="0" smtClean="0"/>
              <a:t> test results</a:t>
            </a:r>
            <a:endParaRPr lang="en-GB" dirty="0"/>
          </a:p>
        </p:txBody>
      </p:sp>
      <p:pic>
        <p:nvPicPr>
          <p:cNvPr id="4098" name="Picture 2"/>
          <p:cNvPicPr>
            <a:picLocks noChangeAspect="1" noChangeArrowheads="1"/>
          </p:cNvPicPr>
          <p:nvPr/>
        </p:nvPicPr>
        <p:blipFill>
          <a:blip r:embed="rId2" cstate="print"/>
          <a:srcRect/>
          <a:stretch>
            <a:fillRect/>
          </a:stretch>
        </p:blipFill>
        <p:spPr bwMode="auto">
          <a:xfrm>
            <a:off x="323528" y="728700"/>
            <a:ext cx="8790579" cy="5743538"/>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9632" y="2420888"/>
            <a:ext cx="6840760" cy="1200329"/>
          </a:xfrm>
          <a:prstGeom prst="rect">
            <a:avLst/>
          </a:prstGeom>
          <a:noFill/>
        </p:spPr>
        <p:txBody>
          <a:bodyPr wrap="square" rtlCol="0">
            <a:spAutoFit/>
          </a:bodyPr>
          <a:lstStyle/>
          <a:p>
            <a:pPr algn="ctr"/>
            <a:r>
              <a:rPr lang="en-GB" sz="2400" b="1" dirty="0" smtClean="0"/>
              <a:t>Simple Bridge test case based on</a:t>
            </a:r>
          </a:p>
          <a:p>
            <a:pPr algn="ctr"/>
            <a:r>
              <a:rPr lang="en-GB" sz="2400" b="1" dirty="0" smtClean="0"/>
              <a:t>Simple Severn straight channel model with bridge at centre (50,000m) and soffit at 68 m</a:t>
            </a:r>
            <a:endParaRPr lang="en-GB" sz="2400" dirty="0"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9512" y="116632"/>
            <a:ext cx="8712968" cy="6555641"/>
          </a:xfrm>
          <a:prstGeom prst="rect">
            <a:avLst/>
          </a:prstGeom>
        </p:spPr>
        <p:txBody>
          <a:bodyPr wrap="square">
            <a:spAutoFit/>
          </a:bodyPr>
          <a:lstStyle/>
          <a:p>
            <a:r>
              <a:rPr lang="en-GB" sz="1200" dirty="0" smtClean="0"/>
              <a:t>Hi </a:t>
            </a:r>
            <a:r>
              <a:rPr lang="en-GB" sz="1200" dirty="0" err="1" smtClean="0"/>
              <a:t>Giuliano</a:t>
            </a:r>
            <a:r>
              <a:rPr lang="en-GB" sz="1200" dirty="0" smtClean="0"/>
              <a:t>, </a:t>
            </a:r>
            <a:br>
              <a:rPr lang="en-GB" sz="1200" dirty="0" smtClean="0"/>
            </a:br>
            <a:r>
              <a:rPr lang="en-GB" sz="1200" dirty="0" smtClean="0"/>
              <a:t/>
            </a:r>
            <a:br>
              <a:rPr lang="en-GB" sz="1200" dirty="0" smtClean="0"/>
            </a:br>
            <a:r>
              <a:rPr lang="en-GB" sz="1200" dirty="0" smtClean="0"/>
              <a:t>After our discussion on Thursday, I have added a simple bridge formula to the sub-grid model in LISFLOOD (it might also work for a cell of the 2D model but I haven't tested this). So far all I have done is run the attached model to see that the bridge has an effect. Mark was planning to compare it to HEC-RAS but I'm not sure what his schedule is like. </a:t>
            </a:r>
            <a:br>
              <a:rPr lang="en-GB" sz="1200" dirty="0" smtClean="0"/>
            </a:br>
            <a:r>
              <a:rPr lang="en-GB" sz="1200" dirty="0" smtClean="0"/>
              <a:t/>
            </a:r>
            <a:br>
              <a:rPr lang="en-GB" sz="1200" dirty="0" smtClean="0"/>
            </a:br>
            <a:r>
              <a:rPr lang="en-GB" sz="1200" dirty="0" smtClean="0"/>
              <a:t>The bridge is included in the model like a weir (see user manual for weir instructions). So create a .weir file. </a:t>
            </a:r>
            <a:br>
              <a:rPr lang="en-GB" sz="1200" dirty="0" smtClean="0"/>
            </a:br>
            <a:r>
              <a:rPr lang="en-GB" sz="1200" dirty="0" smtClean="0"/>
              <a:t>If you were creating a weir you would add the lines: </a:t>
            </a:r>
            <a:br>
              <a:rPr lang="en-GB" sz="1200" dirty="0" smtClean="0"/>
            </a:br>
            <a:r>
              <a:rPr lang="en-GB" sz="1200" dirty="0" smtClean="0"/>
              <a:t/>
            </a:r>
            <a:br>
              <a:rPr lang="en-GB" sz="1200" dirty="0" smtClean="0"/>
            </a:br>
            <a:r>
              <a:rPr lang="en-GB" sz="1200" dirty="0" smtClean="0"/>
              <a:t>Line 1; number of weir-type linkages between cells (</a:t>
            </a:r>
            <a:r>
              <a:rPr lang="en-GB" sz="1200" dirty="0" err="1" smtClean="0"/>
              <a:t>i</a:t>
            </a:r>
            <a:r>
              <a:rPr lang="en-GB" sz="1200" dirty="0" smtClean="0"/>
              <a:t>). </a:t>
            </a:r>
            <a:br>
              <a:rPr lang="en-GB" sz="1200" dirty="0" smtClean="0"/>
            </a:br>
            <a:r>
              <a:rPr lang="en-GB" sz="1200" dirty="0" smtClean="0"/>
              <a:t>Line 2;    X1 Y1 Direction1 Qcoeff1 Crest_height1 Modular_limit1 Width1 </a:t>
            </a:r>
            <a:br>
              <a:rPr lang="en-GB" sz="1200" dirty="0" smtClean="0"/>
            </a:br>
            <a:r>
              <a:rPr lang="en-GB" sz="1200" dirty="0" smtClean="0"/>
              <a:t>Line 3:    X2 Y2 Direction2 Qcoeff2 Crest_height2 Modular_limit2 Width2 </a:t>
            </a:r>
            <a:br>
              <a:rPr lang="en-GB" sz="1200" dirty="0" smtClean="0"/>
            </a:br>
            <a:r>
              <a:rPr lang="en-GB" sz="1200" dirty="0" smtClean="0"/>
              <a:t>etc…    … … … … … … … </a:t>
            </a:r>
            <a:br>
              <a:rPr lang="en-GB" sz="1200" dirty="0" smtClean="0"/>
            </a:br>
            <a:r>
              <a:rPr lang="en-GB" sz="1200" dirty="0" smtClean="0"/>
              <a:t>Line </a:t>
            </a:r>
            <a:r>
              <a:rPr lang="en-GB" sz="1200" dirty="0" err="1" smtClean="0"/>
              <a:t>i</a:t>
            </a:r>
            <a:r>
              <a:rPr lang="en-GB" sz="1200" dirty="0" smtClean="0"/>
              <a:t>:    Xi Yi </a:t>
            </a:r>
            <a:r>
              <a:rPr lang="en-GB" sz="1200" dirty="0" err="1" smtClean="0"/>
              <a:t>Directioni</a:t>
            </a:r>
            <a:r>
              <a:rPr lang="en-GB" sz="1200" dirty="0" smtClean="0"/>
              <a:t> </a:t>
            </a:r>
            <a:r>
              <a:rPr lang="en-GB" sz="1200" dirty="0" err="1" smtClean="0"/>
              <a:t>Qcoeffi</a:t>
            </a:r>
            <a:r>
              <a:rPr lang="en-GB" sz="1200" dirty="0" smtClean="0"/>
              <a:t> </a:t>
            </a:r>
            <a:r>
              <a:rPr lang="en-GB" sz="1200" dirty="0" err="1" smtClean="0"/>
              <a:t>Crest_heighti</a:t>
            </a:r>
            <a:r>
              <a:rPr lang="en-GB" sz="1200" dirty="0" smtClean="0"/>
              <a:t> </a:t>
            </a:r>
            <a:r>
              <a:rPr lang="en-GB" sz="1200" dirty="0" err="1" smtClean="0"/>
              <a:t>Modular_limiti</a:t>
            </a:r>
            <a:r>
              <a:rPr lang="en-GB" sz="1200" dirty="0" smtClean="0"/>
              <a:t> </a:t>
            </a:r>
            <a:r>
              <a:rPr lang="en-GB" sz="1200" dirty="0" err="1" smtClean="0"/>
              <a:t>Widthi</a:t>
            </a:r>
            <a:r>
              <a:rPr lang="en-GB" sz="1200" dirty="0" smtClean="0"/>
              <a:t> </a:t>
            </a:r>
            <a:br>
              <a:rPr lang="en-GB" sz="1200" dirty="0" smtClean="0"/>
            </a:br>
            <a:r>
              <a:rPr lang="en-GB" sz="1200" dirty="0" smtClean="0"/>
              <a:t/>
            </a:r>
            <a:br>
              <a:rPr lang="en-GB" sz="1200" dirty="0" smtClean="0"/>
            </a:br>
            <a:r>
              <a:rPr lang="en-GB" sz="1200" dirty="0" smtClean="0"/>
              <a:t>For a bridge you would change a line in the following (</a:t>
            </a:r>
            <a:r>
              <a:rPr lang="en-GB" sz="1200" dirty="0" err="1" smtClean="0"/>
              <a:t>e.g</a:t>
            </a:r>
            <a:r>
              <a:rPr lang="en-GB" sz="1200" dirty="0" smtClean="0"/>
              <a:t> for line 3) </a:t>
            </a:r>
            <a:br>
              <a:rPr lang="en-GB" sz="1200" dirty="0" smtClean="0"/>
            </a:br>
            <a:r>
              <a:rPr lang="en-GB" sz="1200" dirty="0" smtClean="0"/>
              <a:t>Line 3:    X2 Y2 Direction2 0.0 soffit_height2 Coefficient Width2 </a:t>
            </a:r>
            <a:br>
              <a:rPr lang="en-GB" sz="1200" dirty="0" smtClean="0"/>
            </a:br>
            <a:r>
              <a:rPr lang="en-GB" sz="1200" dirty="0" smtClean="0"/>
              <a:t/>
            </a:r>
            <a:br>
              <a:rPr lang="en-GB" sz="1200" dirty="0" smtClean="0"/>
            </a:br>
            <a:r>
              <a:rPr lang="en-GB" sz="1200" dirty="0" smtClean="0"/>
              <a:t>when stating the direction you must put n, s, e, w (north, south ...) followed by a b for bridge </a:t>
            </a:r>
            <a:br>
              <a:rPr lang="en-GB" sz="1200" dirty="0" smtClean="0"/>
            </a:br>
            <a:r>
              <a:rPr lang="en-GB" sz="1200" dirty="0" smtClean="0"/>
              <a:t/>
            </a:r>
            <a:br>
              <a:rPr lang="en-GB" sz="1200" dirty="0" smtClean="0"/>
            </a:br>
            <a:r>
              <a:rPr lang="en-GB" sz="1200" dirty="0" smtClean="0"/>
              <a:t>The coefficient is likely to be about 0.8 and the width will need to be the width of the sub-grid channel at the bridge for now (we can add more flexible functionality later). There is an example in the attached model. </a:t>
            </a:r>
            <a:br>
              <a:rPr lang="en-GB" sz="1200" dirty="0" smtClean="0"/>
            </a:br>
            <a:r>
              <a:rPr lang="en-GB" sz="1200" dirty="0" smtClean="0"/>
              <a:t/>
            </a:r>
            <a:br>
              <a:rPr lang="en-GB" sz="1200" dirty="0" smtClean="0"/>
            </a:br>
            <a:r>
              <a:rPr lang="en-GB" sz="1200" dirty="0" smtClean="0"/>
              <a:t>The equation implemented is: </a:t>
            </a:r>
            <a:br>
              <a:rPr lang="en-GB" sz="1200" dirty="0" smtClean="0"/>
            </a:br>
            <a:r>
              <a:rPr lang="en-GB" sz="1200" dirty="0" smtClean="0"/>
              <a:t>Q = coefficient*</a:t>
            </a:r>
            <a:r>
              <a:rPr lang="en-GB" sz="1200" dirty="0" err="1" smtClean="0"/>
              <a:t>flow_area</a:t>
            </a:r>
            <a:r>
              <a:rPr lang="en-GB" sz="1200" dirty="0" smtClean="0"/>
              <a:t>*</a:t>
            </a:r>
            <a:r>
              <a:rPr lang="en-GB" sz="1200" dirty="0" err="1" smtClean="0"/>
              <a:t>sqrt</a:t>
            </a:r>
            <a:r>
              <a:rPr lang="en-GB" sz="1200" dirty="0" smtClean="0"/>
              <a:t>(2*g*</a:t>
            </a:r>
            <a:r>
              <a:rPr lang="en-GB" sz="1200" dirty="0" err="1" smtClean="0"/>
              <a:t>dH</a:t>
            </a:r>
            <a:r>
              <a:rPr lang="en-GB" sz="1200" dirty="0" smtClean="0"/>
              <a:t>) </a:t>
            </a:r>
            <a:br>
              <a:rPr lang="en-GB" sz="1200" dirty="0" smtClean="0"/>
            </a:br>
            <a:r>
              <a:rPr lang="en-GB" sz="1200" dirty="0" smtClean="0"/>
              <a:t/>
            </a:r>
            <a:br>
              <a:rPr lang="en-GB" sz="1200" dirty="0" smtClean="0"/>
            </a:br>
            <a:r>
              <a:rPr lang="en-GB" sz="1200" dirty="0" smtClean="0"/>
              <a:t>Where </a:t>
            </a:r>
            <a:r>
              <a:rPr lang="en-GB" sz="1200" dirty="0" err="1" smtClean="0"/>
              <a:t>dH</a:t>
            </a:r>
            <a:r>
              <a:rPr lang="en-GB" sz="1200" dirty="0" smtClean="0"/>
              <a:t> is the change in water surface elevation across the bridge calculated from the upstream and downstream cell water surface elevations. </a:t>
            </a:r>
            <a:br>
              <a:rPr lang="en-GB" sz="1200" dirty="0" smtClean="0"/>
            </a:br>
            <a:r>
              <a:rPr lang="en-GB" sz="1200" dirty="0" smtClean="0"/>
              <a:t>You can have any number of bridges and weirs and the opening is assumed rectangular. </a:t>
            </a:r>
            <a:br>
              <a:rPr lang="en-GB" sz="1200" dirty="0" smtClean="0"/>
            </a:br>
            <a:r>
              <a:rPr lang="en-GB" sz="1200" dirty="0" smtClean="0"/>
              <a:t/>
            </a:r>
            <a:br>
              <a:rPr lang="en-GB" sz="1200" dirty="0" smtClean="0"/>
            </a:br>
            <a:r>
              <a:rPr lang="en-GB" sz="1200" dirty="0" smtClean="0"/>
              <a:t>Mark: There is currently a backwater effect from the boundary affecting the location of the bridge (boundary looks a bit odd also) so we might need to adjust the test case. I have added the code on sub-version but only tested in x direction. </a:t>
            </a:r>
            <a:br>
              <a:rPr lang="en-GB" sz="1200" dirty="0" smtClean="0"/>
            </a:br>
            <a:r>
              <a:rPr lang="en-GB" sz="1200" dirty="0" smtClean="0"/>
              <a:t/>
            </a:r>
            <a:br>
              <a:rPr lang="en-GB" sz="1200" dirty="0" smtClean="0"/>
            </a:br>
            <a:r>
              <a:rPr lang="en-GB" sz="1200" dirty="0" smtClean="0"/>
              <a:t>Cheers, </a:t>
            </a:r>
            <a:br>
              <a:rPr lang="en-GB" sz="1200" dirty="0" smtClean="0"/>
            </a:br>
            <a:r>
              <a:rPr lang="en-GB" sz="1200" dirty="0" smtClean="0"/>
              <a:t>Jeff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AutoShape 2" descr="imap://mark%2Etrigg@staff-imap-srv.bris.ac.uk:143/fetch%3EUID%3E.INBOX.Sent%3E704?part=1.2.2&amp;filename=faehggde.png"/>
          <p:cNvSpPr>
            <a:spLocks noChangeAspect="1" noChangeArrowheads="1"/>
          </p:cNvSpPr>
          <p:nvPr/>
        </p:nvSpPr>
        <p:spPr bwMode="auto">
          <a:xfrm>
            <a:off x="155575" y="-2636838"/>
            <a:ext cx="9877425" cy="5495926"/>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30724" name="AutoShape 4" descr="imap://mark%2Etrigg@staff-imap-srv.bris.ac.uk:143/fetch%3EUID%3E.INBOX.Sent%3E704?part=1.2.2&amp;filename=faehggde.png"/>
          <p:cNvSpPr>
            <a:spLocks noChangeAspect="1" noChangeArrowheads="1"/>
          </p:cNvSpPr>
          <p:nvPr/>
        </p:nvSpPr>
        <p:spPr bwMode="auto">
          <a:xfrm>
            <a:off x="155575" y="-2636838"/>
            <a:ext cx="9877425" cy="5495926"/>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30726" name="AutoShape 6" descr="imap://mark%2Etrigg@staff-imap-srv.bris.ac.uk:143/fetch%3EUID%3E.INBOX.Sent%3E704?part=1.2.2&amp;filename=faehggde.png"/>
          <p:cNvSpPr>
            <a:spLocks noChangeAspect="1" noChangeArrowheads="1"/>
          </p:cNvSpPr>
          <p:nvPr/>
        </p:nvSpPr>
        <p:spPr bwMode="auto">
          <a:xfrm>
            <a:off x="155575" y="-2636838"/>
            <a:ext cx="9877425" cy="5495926"/>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31746" name="Picture 2"/>
          <p:cNvPicPr>
            <a:picLocks noChangeAspect="1" noChangeArrowheads="1"/>
          </p:cNvPicPr>
          <p:nvPr/>
        </p:nvPicPr>
        <p:blipFill>
          <a:blip r:embed="rId2" cstate="print"/>
          <a:srcRect/>
          <a:stretch>
            <a:fillRect/>
          </a:stretch>
        </p:blipFill>
        <p:spPr bwMode="auto">
          <a:xfrm>
            <a:off x="5076056" y="2420888"/>
            <a:ext cx="3168352" cy="1955896"/>
          </a:xfrm>
          <a:prstGeom prst="rect">
            <a:avLst/>
          </a:prstGeom>
          <a:noFill/>
          <a:ln w="9525">
            <a:noFill/>
            <a:miter lim="800000"/>
            <a:headEnd/>
            <a:tailEnd/>
          </a:ln>
        </p:spPr>
      </p:pic>
      <p:sp>
        <p:nvSpPr>
          <p:cNvPr id="7" name="Rectangle 6"/>
          <p:cNvSpPr/>
          <p:nvPr/>
        </p:nvSpPr>
        <p:spPr>
          <a:xfrm>
            <a:off x="251520" y="620688"/>
            <a:ext cx="3600400" cy="3046988"/>
          </a:xfrm>
          <a:prstGeom prst="rect">
            <a:avLst/>
          </a:prstGeom>
        </p:spPr>
        <p:txBody>
          <a:bodyPr wrap="square">
            <a:spAutoFit/>
          </a:bodyPr>
          <a:lstStyle/>
          <a:p>
            <a:r>
              <a:rPr lang="en-GB" sz="1200" dirty="0" smtClean="0"/>
              <a:t>Details:</a:t>
            </a:r>
          </a:p>
          <a:p>
            <a:pPr marL="228600" indent="-228600">
              <a:buAutoNum type="arabicParenBoth"/>
            </a:pPr>
            <a:r>
              <a:rPr lang="en-GB" sz="1200" dirty="0" smtClean="0"/>
              <a:t>d = 0.12 w^0.78 = 4.356936657 m</a:t>
            </a:r>
          </a:p>
          <a:p>
            <a:pPr marL="228600" indent="-228600">
              <a:buAutoNum type="arabicParenBoth"/>
            </a:pPr>
            <a:r>
              <a:rPr lang="en-GB" sz="1200" dirty="0" smtClean="0"/>
              <a:t>Channel length is 100,000 m long</a:t>
            </a:r>
          </a:p>
          <a:p>
            <a:pPr marL="228600" indent="-228600">
              <a:buAutoNum type="arabicParenBoth"/>
            </a:pPr>
            <a:r>
              <a:rPr lang="en-GB" sz="1200" dirty="0" smtClean="0"/>
              <a:t>Cell size is 500m with 100m wide </a:t>
            </a:r>
            <a:r>
              <a:rPr lang="en-GB" sz="1200" dirty="0" err="1" smtClean="0"/>
              <a:t>subgrid</a:t>
            </a:r>
            <a:r>
              <a:rPr lang="en-GB" sz="1200" dirty="0" smtClean="0"/>
              <a:t> channel</a:t>
            </a:r>
          </a:p>
          <a:p>
            <a:pPr marL="228600" indent="-228600">
              <a:buAutoNum type="arabicParenBoth"/>
            </a:pPr>
            <a:r>
              <a:rPr lang="en-GB" sz="1200" dirty="0" smtClean="0"/>
              <a:t>Slope and boundary condition is 0.0006</a:t>
            </a:r>
          </a:p>
          <a:p>
            <a:pPr marL="228600" indent="-228600">
              <a:buAutoNum type="arabicParenBoth"/>
            </a:pPr>
            <a:r>
              <a:rPr lang="en-GB" sz="1200" dirty="0" smtClean="0"/>
              <a:t>SGC compared to none-SGC  5*100 m cell model with centre cells representing channel.</a:t>
            </a:r>
          </a:p>
          <a:p>
            <a:pPr marL="228600" indent="-228600">
              <a:buAutoNum type="arabicParenBoth"/>
            </a:pPr>
            <a:r>
              <a:rPr lang="en-GB" sz="1200" dirty="0" smtClean="0"/>
              <a:t>Unsteady flow with peak around 1650 </a:t>
            </a:r>
            <a:r>
              <a:rPr lang="en-GB" sz="1200" dirty="0" err="1" smtClean="0"/>
              <a:t>cumecs</a:t>
            </a:r>
            <a:r>
              <a:rPr lang="en-GB" sz="1200" dirty="0" smtClean="0"/>
              <a:t>.</a:t>
            </a:r>
          </a:p>
          <a:p>
            <a:pPr marL="228600" indent="-228600">
              <a:buAutoNum type="arabicParenBoth"/>
            </a:pPr>
            <a:endParaRPr lang="en-GB" sz="1200" dirty="0" smtClean="0"/>
          </a:p>
          <a:p>
            <a:pPr marL="228600" indent="-228600">
              <a:buAutoNum type="arabicParenBoth"/>
            </a:pPr>
            <a:endParaRPr lang="en-GB" sz="1200" dirty="0" smtClean="0"/>
          </a:p>
          <a:p>
            <a:r>
              <a:rPr lang="en-GB" sz="1200" dirty="0" smtClean="0"/>
              <a:t>Needed to adjust elevations in 500m </a:t>
            </a:r>
            <a:r>
              <a:rPr lang="en-GB" sz="1200" dirty="0" err="1" smtClean="0"/>
              <a:t>subgrid</a:t>
            </a:r>
            <a:r>
              <a:rPr lang="en-GB" sz="1200" dirty="0" smtClean="0"/>
              <a:t> </a:t>
            </a:r>
            <a:r>
              <a:rPr lang="en-GB" sz="1200" dirty="0" err="1" smtClean="0"/>
              <a:t>dem</a:t>
            </a:r>
            <a:r>
              <a:rPr lang="en-GB" sz="1200" dirty="0" smtClean="0"/>
              <a:t> to match correct location in 100m model (by ~0.03 m)</a:t>
            </a:r>
          </a:p>
          <a:p>
            <a:endParaRPr lang="en-GB" sz="1200" dirty="0" smtClean="0"/>
          </a:p>
          <a:p>
            <a:r>
              <a:rPr lang="en-GB" sz="1200" dirty="0" smtClean="0"/>
              <a:t>Flow comes out of bank at ~700 </a:t>
            </a:r>
            <a:r>
              <a:rPr lang="en-GB" sz="1200" dirty="0" err="1" smtClean="0"/>
              <a:t>cumecs</a:t>
            </a:r>
            <a:endParaRPr lang="en-GB" sz="1200" dirty="0" smtClean="0"/>
          </a:p>
          <a:p>
            <a:endParaRPr lang="en-GB" sz="1200" dirty="0" smtClean="0"/>
          </a:p>
          <a:p>
            <a:pPr marL="228600" indent="-228600">
              <a:buAutoNum type="arabicParenBoth"/>
            </a:pPr>
            <a:endParaRPr lang="en-GB" sz="1200" dirty="0" smtClean="0"/>
          </a:p>
        </p:txBody>
      </p:sp>
      <p:sp>
        <p:nvSpPr>
          <p:cNvPr id="8" name="TextBox 7"/>
          <p:cNvSpPr txBox="1"/>
          <p:nvPr/>
        </p:nvSpPr>
        <p:spPr>
          <a:xfrm>
            <a:off x="3275856" y="116632"/>
            <a:ext cx="3856505" cy="369332"/>
          </a:xfrm>
          <a:prstGeom prst="rect">
            <a:avLst/>
          </a:prstGeom>
          <a:noFill/>
        </p:spPr>
        <p:txBody>
          <a:bodyPr wrap="none" rtlCol="0">
            <a:spAutoFit/>
          </a:bodyPr>
          <a:lstStyle/>
          <a:p>
            <a:r>
              <a:rPr lang="en-GB" dirty="0" smtClean="0"/>
              <a:t>Actual simple channel Test Model Build</a:t>
            </a:r>
          </a:p>
        </p:txBody>
      </p:sp>
      <p:pic>
        <p:nvPicPr>
          <p:cNvPr id="32770" name="Picture 2"/>
          <p:cNvPicPr>
            <a:picLocks noChangeAspect="1" noChangeArrowheads="1"/>
          </p:cNvPicPr>
          <p:nvPr/>
        </p:nvPicPr>
        <p:blipFill>
          <a:blip r:embed="rId3" cstate="print"/>
          <a:srcRect/>
          <a:stretch>
            <a:fillRect/>
          </a:stretch>
        </p:blipFill>
        <p:spPr bwMode="auto">
          <a:xfrm>
            <a:off x="4283968" y="548680"/>
            <a:ext cx="4618934" cy="1800200"/>
          </a:xfrm>
          <a:prstGeom prst="rect">
            <a:avLst/>
          </a:prstGeom>
          <a:noFill/>
          <a:ln w="9525">
            <a:noFill/>
            <a:miter lim="800000"/>
            <a:headEnd/>
            <a:tailEnd/>
          </a:ln>
        </p:spPr>
      </p:pic>
      <p:pic>
        <p:nvPicPr>
          <p:cNvPr id="32771" name="Picture 3"/>
          <p:cNvPicPr>
            <a:picLocks noChangeAspect="1" noChangeArrowheads="1"/>
          </p:cNvPicPr>
          <p:nvPr/>
        </p:nvPicPr>
        <p:blipFill>
          <a:blip r:embed="rId4" cstate="print"/>
          <a:srcRect/>
          <a:stretch>
            <a:fillRect/>
          </a:stretch>
        </p:blipFill>
        <p:spPr bwMode="auto">
          <a:xfrm>
            <a:off x="5580112" y="4509120"/>
            <a:ext cx="2411760" cy="1991222"/>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srcRect/>
          <a:stretch>
            <a:fillRect/>
          </a:stretch>
        </p:blipFill>
        <p:spPr bwMode="auto">
          <a:xfrm>
            <a:off x="1547664" y="404663"/>
            <a:ext cx="5256584" cy="6381419"/>
          </a:xfrm>
          <a:prstGeom prst="rect">
            <a:avLst/>
          </a:prstGeom>
          <a:noFill/>
          <a:ln w="9525">
            <a:noFill/>
            <a:miter lim="800000"/>
            <a:headEnd/>
            <a:tailEnd/>
          </a:ln>
        </p:spPr>
      </p:pic>
      <p:sp>
        <p:nvSpPr>
          <p:cNvPr id="3" name="Rectangle 2"/>
          <p:cNvSpPr/>
          <p:nvPr/>
        </p:nvSpPr>
        <p:spPr>
          <a:xfrm>
            <a:off x="107504" y="0"/>
            <a:ext cx="3600400" cy="461665"/>
          </a:xfrm>
          <a:prstGeom prst="rect">
            <a:avLst/>
          </a:prstGeom>
        </p:spPr>
        <p:txBody>
          <a:bodyPr wrap="square">
            <a:spAutoFit/>
          </a:bodyPr>
          <a:lstStyle/>
          <a:p>
            <a:r>
              <a:rPr lang="en-GB" sz="1200" dirty="0" smtClean="0"/>
              <a:t>Added stage file to pickup hydrographs at 5 locations down channel.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cstate="print"/>
          <a:srcRect/>
          <a:stretch>
            <a:fillRect/>
          </a:stretch>
        </p:blipFill>
        <p:spPr bwMode="auto">
          <a:xfrm>
            <a:off x="-972616" y="1484784"/>
            <a:ext cx="10511136" cy="5507398"/>
          </a:xfrm>
          <a:prstGeom prst="rect">
            <a:avLst/>
          </a:prstGeom>
          <a:noFill/>
          <a:ln w="9525">
            <a:noFill/>
            <a:miter lim="800000"/>
            <a:headEnd/>
            <a:tailEnd/>
          </a:ln>
          <a:effectLst/>
        </p:spPr>
      </p:pic>
      <p:sp>
        <p:nvSpPr>
          <p:cNvPr id="3" name="Rectangle 2"/>
          <p:cNvSpPr/>
          <p:nvPr/>
        </p:nvSpPr>
        <p:spPr>
          <a:xfrm>
            <a:off x="323528" y="692696"/>
            <a:ext cx="3600400" cy="830997"/>
          </a:xfrm>
          <a:prstGeom prst="rect">
            <a:avLst/>
          </a:prstGeom>
        </p:spPr>
        <p:txBody>
          <a:bodyPr wrap="square">
            <a:spAutoFit/>
          </a:bodyPr>
          <a:lstStyle/>
          <a:p>
            <a:r>
              <a:rPr lang="en-GB" sz="1200" dirty="0" smtClean="0"/>
              <a:t>Stage hydrograph at mid upper reach. Comparison between  </a:t>
            </a:r>
            <a:r>
              <a:rPr lang="en-GB" sz="1200" dirty="0" err="1" smtClean="0"/>
              <a:t>noSGC</a:t>
            </a:r>
            <a:r>
              <a:rPr lang="en-GB" sz="1200" dirty="0" smtClean="0"/>
              <a:t>(blue) and SGC (green). Only minor differences just where flow comes out of bank, otherwise more or less identical.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AutoShape 2" descr="imap://mark%2Etrigg@staff-imap-srv.bris.ac.uk:143/fetch%3EUID%3E.INBOX.Sent%3E704?part=1.2.2&amp;filename=faehggde.png"/>
          <p:cNvSpPr>
            <a:spLocks noChangeAspect="1" noChangeArrowheads="1"/>
          </p:cNvSpPr>
          <p:nvPr/>
        </p:nvSpPr>
        <p:spPr bwMode="auto">
          <a:xfrm>
            <a:off x="155575" y="-2636838"/>
            <a:ext cx="9877425" cy="5495926"/>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30724" name="AutoShape 4" descr="imap://mark%2Etrigg@staff-imap-srv.bris.ac.uk:143/fetch%3EUID%3E.INBOX.Sent%3E704?part=1.2.2&amp;filename=faehggde.png"/>
          <p:cNvSpPr>
            <a:spLocks noChangeAspect="1" noChangeArrowheads="1"/>
          </p:cNvSpPr>
          <p:nvPr/>
        </p:nvSpPr>
        <p:spPr bwMode="auto">
          <a:xfrm>
            <a:off x="155575" y="-2636838"/>
            <a:ext cx="9877425" cy="5495926"/>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30726" name="AutoShape 6" descr="imap://mark%2Etrigg@staff-imap-srv.bris.ac.uk:143/fetch%3EUID%3E.INBOX.Sent%3E704?part=1.2.2&amp;filename=faehggde.png"/>
          <p:cNvSpPr>
            <a:spLocks noChangeAspect="1" noChangeArrowheads="1"/>
          </p:cNvSpPr>
          <p:nvPr/>
        </p:nvSpPr>
        <p:spPr bwMode="auto">
          <a:xfrm>
            <a:off x="155575" y="-2636838"/>
            <a:ext cx="9877425" cy="5495926"/>
          </a:xfrm>
          <a:prstGeom prst="rect">
            <a:avLst/>
          </a:prstGeom>
          <a:noFill/>
        </p:spPr>
        <p:txBody>
          <a:bodyPr vert="horz" wrap="square" lIns="91440" tIns="45720" rIns="91440" bIns="45720" numCol="1" anchor="t" anchorCtr="0" compatLnSpc="1">
            <a:prstTxWarp prst="textNoShape">
              <a:avLst/>
            </a:prstTxWarp>
          </a:bodyPr>
          <a:lstStyle/>
          <a:p>
            <a:endParaRPr lang="en-GB"/>
          </a:p>
        </p:txBody>
      </p:sp>
      <p:graphicFrame>
        <p:nvGraphicFramePr>
          <p:cNvPr id="6" name="Chart 5"/>
          <p:cNvGraphicFramePr>
            <a:graphicFrameLocks noGrp="1"/>
          </p:cNvGraphicFramePr>
          <p:nvPr/>
        </p:nvGraphicFramePr>
        <p:xfrm>
          <a:off x="179512" y="2420888"/>
          <a:ext cx="8826074" cy="4045528"/>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p:cNvSpPr/>
          <p:nvPr/>
        </p:nvSpPr>
        <p:spPr>
          <a:xfrm>
            <a:off x="323528" y="116632"/>
            <a:ext cx="4320480" cy="2308324"/>
          </a:xfrm>
          <a:prstGeom prst="rect">
            <a:avLst/>
          </a:prstGeom>
        </p:spPr>
        <p:txBody>
          <a:bodyPr wrap="square">
            <a:spAutoFit/>
          </a:bodyPr>
          <a:lstStyle/>
          <a:p>
            <a:r>
              <a:rPr lang="en-GB" sz="1200" dirty="0" smtClean="0"/>
              <a:t>When comparing water depths of the SGC and orifice model in areas unaffected by the bridge, we seem to have a slight discrepancy. I have checked the files and they are identical except for the orifice addition. Maybe its the BC affecting the whole model? Need to check this again when BC issue is sorted. </a:t>
            </a:r>
          </a:p>
          <a:p>
            <a:endParaRPr lang="en-GB" sz="1200" dirty="0" smtClean="0"/>
          </a:p>
          <a:p>
            <a:r>
              <a:rPr lang="en-GB" sz="1200" dirty="0" smtClean="0">
                <a:solidFill>
                  <a:srgbClr val="FF0000"/>
                </a:solidFill>
              </a:rPr>
              <a:t>NOTE THIS PLOT USED DIFFERENT VERSIONS OF LISFLOOD. THE LATEST OF WHICH HAS A BC BUG. BUT THERE MAY BE OTHER DIFFERENCES SO WILL NEED TO REDO THIS WHEN BUG FIXED.</a:t>
            </a:r>
          </a:p>
          <a:p>
            <a:pPr marL="228600" indent="-228600">
              <a:buAutoNum type="arabicParenBoth"/>
            </a:pPr>
            <a:endParaRPr lang="en-GB" sz="1200" dirty="0" smtClean="0"/>
          </a:p>
          <a:p>
            <a:endParaRPr lang="en-GB" sz="1200" dirty="0" smtClean="0"/>
          </a:p>
          <a:p>
            <a:pPr marL="228600" indent="-228600">
              <a:buAutoNum type="arabicParenBoth"/>
            </a:pPr>
            <a:endParaRPr lang="en-GB" sz="1200" dirty="0" smtClean="0"/>
          </a:p>
        </p:txBody>
      </p:sp>
      <p:sp>
        <p:nvSpPr>
          <p:cNvPr id="10" name="Oval 9"/>
          <p:cNvSpPr/>
          <p:nvPr/>
        </p:nvSpPr>
        <p:spPr>
          <a:xfrm>
            <a:off x="539552" y="4149080"/>
            <a:ext cx="576064" cy="648072"/>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TextBox 10"/>
          <p:cNvSpPr txBox="1"/>
          <p:nvPr/>
        </p:nvSpPr>
        <p:spPr>
          <a:xfrm>
            <a:off x="755576" y="3789040"/>
            <a:ext cx="4770345" cy="369332"/>
          </a:xfrm>
          <a:prstGeom prst="rect">
            <a:avLst/>
          </a:prstGeom>
          <a:noFill/>
        </p:spPr>
        <p:txBody>
          <a:bodyPr wrap="none" rtlCol="0">
            <a:spAutoFit/>
          </a:bodyPr>
          <a:lstStyle/>
          <a:p>
            <a:r>
              <a:rPr lang="en-GB" dirty="0" err="1" smtClean="0"/>
              <a:t>noSGC</a:t>
            </a:r>
            <a:r>
              <a:rPr lang="en-GB" dirty="0" smtClean="0"/>
              <a:t> takes a few cells to fully come out of bank</a:t>
            </a:r>
            <a:endParaRPr lang="en-GB"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7063</TotalTime>
  <Words>1678</Words>
  <Application>Microsoft Office PowerPoint</Application>
  <PresentationFormat>On-screen Show (4:3)</PresentationFormat>
  <Paragraphs>149</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vector>
  </TitlesOfParts>
  <Company>University of Bristol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Mark Trigg</dc:creator>
  <cp:lastModifiedBy>Mark Trigg</cp:lastModifiedBy>
  <cp:revision>176</cp:revision>
  <dcterms:created xsi:type="dcterms:W3CDTF">2012-09-04T15:16:26Z</dcterms:created>
  <dcterms:modified xsi:type="dcterms:W3CDTF">2012-09-27T13:22:44Z</dcterms:modified>
</cp:coreProperties>
</file>